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lack Mango Medium" panose="020B0604020202020204" charset="0"/>
      <p:regular r:id="rId14"/>
    </p:embeddedFont>
    <p:embeddedFont>
      <p:font typeface="Poppins Light" panose="00000400000000000000" pitchFamily="2" charset="0"/>
      <p:regular r:id="rId15"/>
    </p:embeddedFont>
    <p:embeddedFont>
      <p:font typeface="TT Drugs" panose="020B0604020202020204" charset="0"/>
      <p:regular r:id="rId16"/>
    </p:embeddedFont>
    <p:embeddedFont>
      <p:font typeface="TT Drug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331"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a Balasooriya" userId="4af5cc2e0ff57d50" providerId="LiveId" clId="{7839E25E-C57E-4EC4-AB55-032AC7C0D227}"/>
    <pc:docChg chg="undo custSel modSld">
      <pc:chgData name="Pankaja Balasooriya" userId="4af5cc2e0ff57d50" providerId="LiveId" clId="{7839E25E-C57E-4EC4-AB55-032AC7C0D227}" dt="2024-04-21T11:57:33.028" v="1189" actId="20577"/>
      <pc:docMkLst>
        <pc:docMk/>
      </pc:docMkLst>
      <pc:sldChg chg="delSp modSp mod">
        <pc:chgData name="Pankaja Balasooriya" userId="4af5cc2e0ff57d50" providerId="LiveId" clId="{7839E25E-C57E-4EC4-AB55-032AC7C0D227}" dt="2024-04-21T11:17:46.514" v="177" actId="20577"/>
        <pc:sldMkLst>
          <pc:docMk/>
          <pc:sldMk cId="0" sldId="256"/>
        </pc:sldMkLst>
        <pc:spChg chg="del">
          <ac:chgData name="Pankaja Balasooriya" userId="4af5cc2e0ff57d50" providerId="LiveId" clId="{7839E25E-C57E-4EC4-AB55-032AC7C0D227}" dt="2024-04-21T11:14:02.784" v="0" actId="478"/>
          <ac:spMkLst>
            <pc:docMk/>
            <pc:sldMk cId="0" sldId="256"/>
            <ac:spMk id="10" creationId="{00000000-0000-0000-0000-000000000000}"/>
          </ac:spMkLst>
        </pc:spChg>
        <pc:spChg chg="mod">
          <ac:chgData name="Pankaja Balasooriya" userId="4af5cc2e0ff57d50" providerId="LiveId" clId="{7839E25E-C57E-4EC4-AB55-032AC7C0D227}" dt="2024-04-21T11:14:54.310" v="29" actId="255"/>
          <ac:spMkLst>
            <pc:docMk/>
            <pc:sldMk cId="0" sldId="256"/>
            <ac:spMk id="11" creationId="{00000000-0000-0000-0000-000000000000}"/>
          </ac:spMkLst>
        </pc:spChg>
        <pc:spChg chg="mod">
          <ac:chgData name="Pankaja Balasooriya" userId="4af5cc2e0ff57d50" providerId="LiveId" clId="{7839E25E-C57E-4EC4-AB55-032AC7C0D227}" dt="2024-04-21T11:14:21.580" v="12" actId="20577"/>
          <ac:spMkLst>
            <pc:docMk/>
            <pc:sldMk cId="0" sldId="256"/>
            <ac:spMk id="12" creationId="{00000000-0000-0000-0000-000000000000}"/>
          </ac:spMkLst>
        </pc:spChg>
        <pc:spChg chg="del">
          <ac:chgData name="Pankaja Balasooriya" userId="4af5cc2e0ff57d50" providerId="LiveId" clId="{7839E25E-C57E-4EC4-AB55-032AC7C0D227}" dt="2024-04-21T11:14:09.088" v="1" actId="478"/>
          <ac:spMkLst>
            <pc:docMk/>
            <pc:sldMk cId="0" sldId="256"/>
            <ac:spMk id="13" creationId="{00000000-0000-0000-0000-000000000000}"/>
          </ac:spMkLst>
        </pc:spChg>
        <pc:spChg chg="mod">
          <ac:chgData name="Pankaja Balasooriya" userId="4af5cc2e0ff57d50" providerId="LiveId" clId="{7839E25E-C57E-4EC4-AB55-032AC7C0D227}" dt="2024-04-21T11:15:59.072" v="52" actId="20577"/>
          <ac:spMkLst>
            <pc:docMk/>
            <pc:sldMk cId="0" sldId="256"/>
            <ac:spMk id="24" creationId="{00000000-0000-0000-0000-000000000000}"/>
          </ac:spMkLst>
        </pc:spChg>
        <pc:spChg chg="mod">
          <ac:chgData name="Pankaja Balasooriya" userId="4af5cc2e0ff57d50" providerId="LiveId" clId="{7839E25E-C57E-4EC4-AB55-032AC7C0D227}" dt="2024-04-21T11:17:46.514" v="177" actId="20577"/>
          <ac:spMkLst>
            <pc:docMk/>
            <pc:sldMk cId="0" sldId="256"/>
            <ac:spMk id="25" creationId="{00000000-0000-0000-0000-000000000000}"/>
          </ac:spMkLst>
        </pc:spChg>
        <pc:spChg chg="del">
          <ac:chgData name="Pankaja Balasooriya" userId="4af5cc2e0ff57d50" providerId="LiveId" clId="{7839E25E-C57E-4EC4-AB55-032AC7C0D227}" dt="2024-04-21T11:15:33.735" v="34" actId="478"/>
          <ac:spMkLst>
            <pc:docMk/>
            <pc:sldMk cId="0" sldId="256"/>
            <ac:spMk id="26" creationId="{00000000-0000-0000-0000-000000000000}"/>
          </ac:spMkLst>
        </pc:spChg>
        <pc:grpChg chg="mod">
          <ac:chgData name="Pankaja Balasooriya" userId="4af5cc2e0ff57d50" providerId="LiveId" clId="{7839E25E-C57E-4EC4-AB55-032AC7C0D227}" dt="2024-04-21T11:15:14.736" v="30" actId="14100"/>
          <ac:grpSpMkLst>
            <pc:docMk/>
            <pc:sldMk cId="0" sldId="256"/>
            <ac:grpSpMk id="7" creationId="{00000000-0000-0000-0000-000000000000}"/>
          </ac:grpSpMkLst>
        </pc:grpChg>
      </pc:sldChg>
      <pc:sldChg chg="modSp mod">
        <pc:chgData name="Pankaja Balasooriya" userId="4af5cc2e0ff57d50" providerId="LiveId" clId="{7839E25E-C57E-4EC4-AB55-032AC7C0D227}" dt="2024-04-21T11:22:10.688" v="553" actId="20577"/>
        <pc:sldMkLst>
          <pc:docMk/>
          <pc:sldMk cId="0" sldId="258"/>
        </pc:sldMkLst>
        <pc:spChg chg="mod">
          <ac:chgData name="Pankaja Balasooriya" userId="4af5cc2e0ff57d50" providerId="LiveId" clId="{7839E25E-C57E-4EC4-AB55-032AC7C0D227}" dt="2024-04-21T11:22:10.688" v="553" actId="20577"/>
          <ac:spMkLst>
            <pc:docMk/>
            <pc:sldMk cId="0" sldId="258"/>
            <ac:spMk id="12" creationId="{00000000-0000-0000-0000-000000000000}"/>
          </ac:spMkLst>
        </pc:spChg>
      </pc:sldChg>
      <pc:sldChg chg="addSp delSp modSp mod">
        <pc:chgData name="Pankaja Balasooriya" userId="4af5cc2e0ff57d50" providerId="LiveId" clId="{7839E25E-C57E-4EC4-AB55-032AC7C0D227}" dt="2024-04-21T11:57:33.028" v="1189" actId="20577"/>
        <pc:sldMkLst>
          <pc:docMk/>
          <pc:sldMk cId="0" sldId="259"/>
        </pc:sldMkLst>
        <pc:spChg chg="mod">
          <ac:chgData name="Pankaja Balasooriya" userId="4af5cc2e0ff57d50" providerId="LiveId" clId="{7839E25E-C57E-4EC4-AB55-032AC7C0D227}" dt="2024-04-21T11:36:43.977" v="735" actId="14100"/>
          <ac:spMkLst>
            <pc:docMk/>
            <pc:sldMk cId="0" sldId="259"/>
            <ac:spMk id="16" creationId="{00000000-0000-0000-0000-000000000000}"/>
          </ac:spMkLst>
        </pc:spChg>
        <pc:spChg chg="del">
          <ac:chgData name="Pankaja Balasooriya" userId="4af5cc2e0ff57d50" providerId="LiveId" clId="{7839E25E-C57E-4EC4-AB55-032AC7C0D227}" dt="2024-04-21T11:40:27.730" v="862" actId="478"/>
          <ac:spMkLst>
            <pc:docMk/>
            <pc:sldMk cId="0" sldId="259"/>
            <ac:spMk id="17" creationId="{00000000-0000-0000-0000-000000000000}"/>
          </ac:spMkLst>
        </pc:spChg>
        <pc:spChg chg="del">
          <ac:chgData name="Pankaja Balasooriya" userId="4af5cc2e0ff57d50" providerId="LiveId" clId="{7839E25E-C57E-4EC4-AB55-032AC7C0D227}" dt="2024-04-21T11:40:24.845" v="861" actId="478"/>
          <ac:spMkLst>
            <pc:docMk/>
            <pc:sldMk cId="0" sldId="259"/>
            <ac:spMk id="18" creationId="{00000000-0000-0000-0000-000000000000}"/>
          </ac:spMkLst>
        </pc:spChg>
        <pc:spChg chg="add del mod">
          <ac:chgData name="Pankaja Balasooriya" userId="4af5cc2e0ff57d50" providerId="LiveId" clId="{7839E25E-C57E-4EC4-AB55-032AC7C0D227}" dt="2024-04-21T11:57:33.028" v="1189" actId="20577"/>
          <ac:spMkLst>
            <pc:docMk/>
            <pc:sldMk cId="0" sldId="259"/>
            <ac:spMk id="19" creationId="{00000000-0000-0000-0000-000000000000}"/>
          </ac:spMkLst>
        </pc:spChg>
        <pc:spChg chg="del">
          <ac:chgData name="Pankaja Balasooriya" userId="4af5cc2e0ff57d50" providerId="LiveId" clId="{7839E25E-C57E-4EC4-AB55-032AC7C0D227}" dt="2024-04-21T11:23:43.951" v="578" actId="21"/>
          <ac:spMkLst>
            <pc:docMk/>
            <pc:sldMk cId="0" sldId="259"/>
            <ac:spMk id="20" creationId="{00000000-0000-0000-0000-000000000000}"/>
          </ac:spMkLst>
        </pc:spChg>
      </pc:sldChg>
      <pc:sldChg chg="modSp mod">
        <pc:chgData name="Pankaja Balasooriya" userId="4af5cc2e0ff57d50" providerId="LiveId" clId="{7839E25E-C57E-4EC4-AB55-032AC7C0D227}" dt="2024-04-21T11:50:52.908" v="1175" actId="20577"/>
        <pc:sldMkLst>
          <pc:docMk/>
          <pc:sldMk cId="0" sldId="260"/>
        </pc:sldMkLst>
        <pc:spChg chg="mod">
          <ac:chgData name="Pankaja Balasooriya" userId="4af5cc2e0ff57d50" providerId="LiveId" clId="{7839E25E-C57E-4EC4-AB55-032AC7C0D227}" dt="2024-04-21T11:44:15.274" v="947" actId="14100"/>
          <ac:spMkLst>
            <pc:docMk/>
            <pc:sldMk cId="0" sldId="260"/>
            <ac:spMk id="31" creationId="{00000000-0000-0000-0000-000000000000}"/>
          </ac:spMkLst>
        </pc:spChg>
        <pc:spChg chg="mod">
          <ac:chgData name="Pankaja Balasooriya" userId="4af5cc2e0ff57d50" providerId="LiveId" clId="{7839E25E-C57E-4EC4-AB55-032AC7C0D227}" dt="2024-04-21T11:50:52.908" v="1175" actId="20577"/>
          <ac:spMkLst>
            <pc:docMk/>
            <pc:sldMk cId="0" sldId="260"/>
            <ac:spMk id="3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20.jpe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sp>
        <p:nvSpPr>
          <p:cNvPr id="2" name="Freeform 2"/>
          <p:cNvSpPr/>
          <p:nvPr/>
        </p:nvSpPr>
        <p:spPr>
          <a:xfrm>
            <a:off x="8036372" y="581725"/>
            <a:ext cx="9695925" cy="8737309"/>
          </a:xfrm>
          <a:custGeom>
            <a:avLst/>
            <a:gdLst/>
            <a:ahLst/>
            <a:cxnLst/>
            <a:rect l="l" t="t" r="r" b="b"/>
            <a:pathLst>
              <a:path w="9695925" h="8737309">
                <a:moveTo>
                  <a:pt x="0" y="0"/>
                </a:moveTo>
                <a:lnTo>
                  <a:pt x="9695925" y="0"/>
                </a:lnTo>
                <a:lnTo>
                  <a:pt x="9695925" y="8737309"/>
                </a:lnTo>
                <a:lnTo>
                  <a:pt x="0" y="8737309"/>
                </a:lnTo>
                <a:lnTo>
                  <a:pt x="0" y="0"/>
                </a:lnTo>
                <a:close/>
              </a:path>
            </a:pathLst>
          </a:custGeom>
          <a:blipFill>
            <a:blip r:embed="rId2"/>
            <a:stretch>
              <a:fillRect t="-32275" r="-530" b="-35169"/>
            </a:stretch>
          </a:blipFill>
          <a:ln w="38100" cap="sq">
            <a:solidFill>
              <a:srgbClr val="FFFFFF"/>
            </a:solidFill>
            <a:prstDash val="solid"/>
            <a:miter/>
          </a:ln>
        </p:spPr>
        <p:txBody>
          <a:bodyPr/>
          <a:lstStyle/>
          <a:p>
            <a:endParaRPr lang="en-US"/>
          </a:p>
        </p:txBody>
      </p:sp>
      <p:grpSp>
        <p:nvGrpSpPr>
          <p:cNvPr id="3" name="Group 3"/>
          <p:cNvGrpSpPr/>
          <p:nvPr/>
        </p:nvGrpSpPr>
        <p:grpSpPr>
          <a:xfrm>
            <a:off x="-2280794" y="-302524"/>
            <a:ext cx="5831940" cy="10977714"/>
            <a:chOff x="0" y="0"/>
            <a:chExt cx="1535984" cy="2891250"/>
          </a:xfrm>
        </p:grpSpPr>
        <p:sp>
          <p:nvSpPr>
            <p:cNvPr id="4" name="Freeform 4"/>
            <p:cNvSpPr/>
            <p:nvPr/>
          </p:nvSpPr>
          <p:spPr>
            <a:xfrm>
              <a:off x="0" y="0"/>
              <a:ext cx="1535984" cy="2891250"/>
            </a:xfrm>
            <a:custGeom>
              <a:avLst/>
              <a:gdLst/>
              <a:ahLst/>
              <a:cxnLst/>
              <a:rect l="l" t="t" r="r" b="b"/>
              <a:pathLst>
                <a:path w="1535984" h="2891250">
                  <a:moveTo>
                    <a:pt x="0" y="0"/>
                  </a:moveTo>
                  <a:lnTo>
                    <a:pt x="1535984" y="0"/>
                  </a:lnTo>
                  <a:lnTo>
                    <a:pt x="1535984" y="2891250"/>
                  </a:lnTo>
                  <a:lnTo>
                    <a:pt x="0" y="2891250"/>
                  </a:lnTo>
                  <a:close/>
                </a:path>
              </a:pathLst>
            </a:custGeom>
            <a:solidFill>
              <a:srgbClr val="222920"/>
            </a:solidFill>
          </p:spPr>
          <p:txBody>
            <a:bodyPr/>
            <a:lstStyle/>
            <a:p>
              <a:endParaRPr lang="en-US"/>
            </a:p>
          </p:txBody>
        </p:sp>
        <p:sp>
          <p:nvSpPr>
            <p:cNvPr id="5" name="TextBox 5"/>
            <p:cNvSpPr txBox="1"/>
            <p:nvPr/>
          </p:nvSpPr>
          <p:spPr>
            <a:xfrm>
              <a:off x="0" y="0"/>
              <a:ext cx="1535984" cy="2891250"/>
            </a:xfrm>
            <a:prstGeom prst="rect">
              <a:avLst/>
            </a:prstGeom>
          </p:spPr>
          <p:txBody>
            <a:bodyPr lIns="50800" tIns="50800" rIns="50800" bIns="50800" rtlCol="0" anchor="ctr"/>
            <a:lstStyle/>
            <a:p>
              <a:pPr algn="ctr">
                <a:lnSpc>
                  <a:spcPts val="2750"/>
                </a:lnSpc>
              </a:pPr>
              <a:endParaRPr/>
            </a:p>
          </p:txBody>
        </p:sp>
      </p:grpSp>
      <p:sp>
        <p:nvSpPr>
          <p:cNvPr id="6" name="Freeform 6"/>
          <p:cNvSpPr/>
          <p:nvPr/>
        </p:nvSpPr>
        <p:spPr>
          <a:xfrm rot="-10800000">
            <a:off x="1079250" y="6782462"/>
            <a:ext cx="7865691" cy="2261386"/>
          </a:xfrm>
          <a:custGeom>
            <a:avLst/>
            <a:gdLst/>
            <a:ahLst/>
            <a:cxnLst/>
            <a:rect l="l" t="t" r="r" b="b"/>
            <a:pathLst>
              <a:path w="7865691" h="2261386">
                <a:moveTo>
                  <a:pt x="0" y="0"/>
                </a:moveTo>
                <a:lnTo>
                  <a:pt x="7865690" y="0"/>
                </a:lnTo>
                <a:lnTo>
                  <a:pt x="7865690" y="2261386"/>
                </a:lnTo>
                <a:lnTo>
                  <a:pt x="0" y="2261386"/>
                </a:lnTo>
                <a:lnTo>
                  <a:pt x="0" y="0"/>
                </a:lnTo>
                <a:close/>
              </a:path>
            </a:pathLst>
          </a:custGeom>
          <a:blipFill>
            <a:blip r:embed="rId3">
              <a:alphaModFix amt="48000"/>
            </a:blip>
            <a:stretch>
              <a:fillRect/>
            </a:stretch>
          </a:blipFill>
        </p:spPr>
        <p:txBody>
          <a:bodyPr/>
          <a:lstStyle/>
          <a:p>
            <a:endParaRPr lang="en-US"/>
          </a:p>
        </p:txBody>
      </p:sp>
      <p:grpSp>
        <p:nvGrpSpPr>
          <p:cNvPr id="7" name="Group 7"/>
          <p:cNvGrpSpPr/>
          <p:nvPr/>
        </p:nvGrpSpPr>
        <p:grpSpPr>
          <a:xfrm>
            <a:off x="1079250" y="3143160"/>
            <a:ext cx="7865691" cy="6877139"/>
            <a:chOff x="0" y="0"/>
            <a:chExt cx="2071622" cy="1234537"/>
          </a:xfrm>
        </p:grpSpPr>
        <p:sp>
          <p:nvSpPr>
            <p:cNvPr id="8" name="Freeform 8"/>
            <p:cNvSpPr/>
            <p:nvPr/>
          </p:nvSpPr>
          <p:spPr>
            <a:xfrm>
              <a:off x="0" y="0"/>
              <a:ext cx="2071622" cy="1234537"/>
            </a:xfrm>
            <a:custGeom>
              <a:avLst/>
              <a:gdLst/>
              <a:ahLst/>
              <a:cxnLst/>
              <a:rect l="l" t="t" r="r" b="b"/>
              <a:pathLst>
                <a:path w="2071622" h="1234537">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txBody>
            <a:bodyPr/>
            <a:lstStyle/>
            <a:p>
              <a:endParaRPr lang="en-US"/>
            </a:p>
          </p:txBody>
        </p:sp>
        <p:sp>
          <p:nvSpPr>
            <p:cNvPr id="9" name="TextBox 9"/>
            <p:cNvSpPr txBox="1"/>
            <p:nvPr/>
          </p:nvSpPr>
          <p:spPr>
            <a:xfrm>
              <a:off x="0" y="0"/>
              <a:ext cx="2071622" cy="1234537"/>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1" name="TextBox 11"/>
          <p:cNvSpPr txBox="1"/>
          <p:nvPr/>
        </p:nvSpPr>
        <p:spPr>
          <a:xfrm>
            <a:off x="1524425" y="4273393"/>
            <a:ext cx="7132085" cy="1500411"/>
          </a:xfrm>
          <a:prstGeom prst="rect">
            <a:avLst/>
          </a:prstGeom>
        </p:spPr>
        <p:txBody>
          <a:bodyPr lIns="0" tIns="0" rIns="0" bIns="0" rtlCol="0" anchor="t">
            <a:spAutoFit/>
          </a:bodyPr>
          <a:lstStyle/>
          <a:p>
            <a:pPr>
              <a:lnSpc>
                <a:spcPts val="13175"/>
              </a:lnSpc>
            </a:pPr>
            <a:r>
              <a:rPr lang="en-US" sz="6000" spc="301" dirty="0">
                <a:solidFill>
                  <a:srgbClr val="F5FFF5"/>
                </a:solidFill>
                <a:latin typeface="Black Mango Medium"/>
              </a:rPr>
              <a:t>Progress Report</a:t>
            </a:r>
          </a:p>
        </p:txBody>
      </p:sp>
      <p:sp>
        <p:nvSpPr>
          <p:cNvPr id="12" name="TextBox 12"/>
          <p:cNvSpPr txBox="1"/>
          <p:nvPr/>
        </p:nvSpPr>
        <p:spPr>
          <a:xfrm>
            <a:off x="1524425" y="3419815"/>
            <a:ext cx="5320397" cy="973985"/>
          </a:xfrm>
          <a:prstGeom prst="rect">
            <a:avLst/>
          </a:prstGeom>
        </p:spPr>
        <p:txBody>
          <a:bodyPr lIns="0" tIns="0" rIns="0" bIns="0" rtlCol="0" anchor="t">
            <a:spAutoFit/>
          </a:bodyPr>
          <a:lstStyle/>
          <a:p>
            <a:pPr>
              <a:lnSpc>
                <a:spcPts val="7974"/>
              </a:lnSpc>
            </a:pPr>
            <a:r>
              <a:rPr lang="en-US" sz="5696" spc="945" dirty="0">
                <a:solidFill>
                  <a:srgbClr val="F5FFF5"/>
                </a:solidFill>
                <a:latin typeface="Poppins Light"/>
              </a:rPr>
              <a:t>Trail Guard</a:t>
            </a:r>
          </a:p>
        </p:txBody>
      </p:sp>
      <p:grpSp>
        <p:nvGrpSpPr>
          <p:cNvPr id="14" name="Group 14"/>
          <p:cNvGrpSpPr/>
          <p:nvPr/>
        </p:nvGrpSpPr>
        <p:grpSpPr>
          <a:xfrm>
            <a:off x="1474379" y="5888211"/>
            <a:ext cx="2295842" cy="565612"/>
            <a:chOff x="0" y="0"/>
            <a:chExt cx="604666" cy="148968"/>
          </a:xfrm>
        </p:grpSpPr>
        <p:sp>
          <p:nvSpPr>
            <p:cNvPr id="15" name="Freeform 15"/>
            <p:cNvSpPr/>
            <p:nvPr/>
          </p:nvSpPr>
          <p:spPr>
            <a:xfrm>
              <a:off x="0" y="0"/>
              <a:ext cx="604666" cy="148968"/>
            </a:xfrm>
            <a:custGeom>
              <a:avLst/>
              <a:gdLst/>
              <a:ahLst/>
              <a:cxnLst/>
              <a:rect l="l" t="t" r="r" b="b"/>
              <a:pathLst>
                <a:path w="604666" h="148968">
                  <a:moveTo>
                    <a:pt x="0" y="0"/>
                  </a:moveTo>
                  <a:lnTo>
                    <a:pt x="604666" y="0"/>
                  </a:lnTo>
                  <a:lnTo>
                    <a:pt x="604666" y="148968"/>
                  </a:lnTo>
                  <a:lnTo>
                    <a:pt x="0" y="148968"/>
                  </a:lnTo>
                  <a:close/>
                </a:path>
              </a:pathLst>
            </a:custGeom>
            <a:solidFill>
              <a:srgbClr val="222920"/>
            </a:solidFill>
          </p:spPr>
          <p:txBody>
            <a:bodyPr/>
            <a:lstStyle/>
            <a:p>
              <a:endParaRPr lang="en-US"/>
            </a:p>
          </p:txBody>
        </p:sp>
        <p:sp>
          <p:nvSpPr>
            <p:cNvPr id="16" name="TextBox 16"/>
            <p:cNvSpPr txBox="1"/>
            <p:nvPr/>
          </p:nvSpPr>
          <p:spPr>
            <a:xfrm>
              <a:off x="0" y="0"/>
              <a:ext cx="604666" cy="148968"/>
            </a:xfrm>
            <a:prstGeom prst="rect">
              <a:avLst/>
            </a:prstGeom>
          </p:spPr>
          <p:txBody>
            <a:bodyPr lIns="50800" tIns="50800" rIns="50800" bIns="50800" rtlCol="0" anchor="ctr"/>
            <a:lstStyle/>
            <a:p>
              <a:pPr algn="ctr">
                <a:lnSpc>
                  <a:spcPts val="2750"/>
                </a:lnSpc>
              </a:pPr>
              <a:endParaRPr/>
            </a:p>
          </p:txBody>
        </p:sp>
      </p:grpSp>
      <p:grpSp>
        <p:nvGrpSpPr>
          <p:cNvPr id="17" name="Group 17"/>
          <p:cNvGrpSpPr/>
          <p:nvPr/>
        </p:nvGrpSpPr>
        <p:grpSpPr>
          <a:xfrm>
            <a:off x="3770221" y="5888211"/>
            <a:ext cx="2291657" cy="565612"/>
            <a:chOff x="0" y="0"/>
            <a:chExt cx="603564" cy="148968"/>
          </a:xfrm>
        </p:grpSpPr>
        <p:sp>
          <p:nvSpPr>
            <p:cNvPr id="18" name="Freeform 18"/>
            <p:cNvSpPr/>
            <p:nvPr/>
          </p:nvSpPr>
          <p:spPr>
            <a:xfrm>
              <a:off x="0" y="0"/>
              <a:ext cx="603564" cy="148968"/>
            </a:xfrm>
            <a:custGeom>
              <a:avLst/>
              <a:gdLst/>
              <a:ahLst/>
              <a:cxnLst/>
              <a:rect l="l" t="t" r="r" b="b"/>
              <a:pathLst>
                <a:path w="603564" h="148968">
                  <a:moveTo>
                    <a:pt x="0" y="0"/>
                  </a:moveTo>
                  <a:lnTo>
                    <a:pt x="603564" y="0"/>
                  </a:lnTo>
                  <a:lnTo>
                    <a:pt x="603564" y="148968"/>
                  </a:lnTo>
                  <a:lnTo>
                    <a:pt x="0" y="148968"/>
                  </a:lnTo>
                  <a:close/>
                </a:path>
              </a:pathLst>
            </a:custGeom>
            <a:solidFill>
              <a:srgbClr val="2A443F"/>
            </a:solidFill>
          </p:spPr>
          <p:txBody>
            <a:bodyPr/>
            <a:lstStyle/>
            <a:p>
              <a:endParaRPr lang="en-US"/>
            </a:p>
          </p:txBody>
        </p:sp>
        <p:sp>
          <p:nvSpPr>
            <p:cNvPr id="19" name="TextBox 19"/>
            <p:cNvSpPr txBox="1"/>
            <p:nvPr/>
          </p:nvSpPr>
          <p:spPr>
            <a:xfrm>
              <a:off x="0" y="0"/>
              <a:ext cx="603564" cy="148968"/>
            </a:xfrm>
            <a:prstGeom prst="rect">
              <a:avLst/>
            </a:prstGeom>
          </p:spPr>
          <p:txBody>
            <a:bodyPr lIns="50800" tIns="50800" rIns="50800" bIns="50800" rtlCol="0" anchor="ctr"/>
            <a:lstStyle/>
            <a:p>
              <a:pPr algn="ctr">
                <a:lnSpc>
                  <a:spcPts val="2750"/>
                </a:lnSpc>
              </a:pPr>
              <a:endParaRPr/>
            </a:p>
          </p:txBody>
        </p:sp>
      </p:grpSp>
      <p:grpSp>
        <p:nvGrpSpPr>
          <p:cNvPr id="20" name="Group 20"/>
          <p:cNvGrpSpPr/>
          <p:nvPr/>
        </p:nvGrpSpPr>
        <p:grpSpPr>
          <a:xfrm>
            <a:off x="6061878" y="5888211"/>
            <a:ext cx="2169246" cy="565612"/>
            <a:chOff x="0" y="0"/>
            <a:chExt cx="571324" cy="148968"/>
          </a:xfrm>
        </p:grpSpPr>
        <p:sp>
          <p:nvSpPr>
            <p:cNvPr id="21" name="Freeform 21"/>
            <p:cNvSpPr/>
            <p:nvPr/>
          </p:nvSpPr>
          <p:spPr>
            <a:xfrm>
              <a:off x="0" y="0"/>
              <a:ext cx="571324" cy="148968"/>
            </a:xfrm>
            <a:custGeom>
              <a:avLst/>
              <a:gdLst/>
              <a:ahLst/>
              <a:cxnLst/>
              <a:rect l="l" t="t" r="r" b="b"/>
              <a:pathLst>
                <a:path w="571324" h="148968">
                  <a:moveTo>
                    <a:pt x="0" y="0"/>
                  </a:moveTo>
                  <a:lnTo>
                    <a:pt x="571324" y="0"/>
                  </a:lnTo>
                  <a:lnTo>
                    <a:pt x="571324" y="148968"/>
                  </a:lnTo>
                  <a:lnTo>
                    <a:pt x="0" y="148968"/>
                  </a:lnTo>
                  <a:close/>
                </a:path>
              </a:pathLst>
            </a:custGeom>
            <a:solidFill>
              <a:srgbClr val="45605A"/>
            </a:solidFill>
          </p:spPr>
          <p:txBody>
            <a:bodyPr/>
            <a:lstStyle/>
            <a:p>
              <a:endParaRPr lang="en-US"/>
            </a:p>
          </p:txBody>
        </p:sp>
        <p:sp>
          <p:nvSpPr>
            <p:cNvPr id="22" name="TextBox 22"/>
            <p:cNvSpPr txBox="1"/>
            <p:nvPr/>
          </p:nvSpPr>
          <p:spPr>
            <a:xfrm>
              <a:off x="0" y="0"/>
              <a:ext cx="571324" cy="148968"/>
            </a:xfrm>
            <a:prstGeom prst="rect">
              <a:avLst/>
            </a:prstGeom>
          </p:spPr>
          <p:txBody>
            <a:bodyPr lIns="50800" tIns="50800" rIns="50800" bIns="50800" rtlCol="0" anchor="ctr"/>
            <a:lstStyle/>
            <a:p>
              <a:pPr algn="ctr">
                <a:lnSpc>
                  <a:spcPts val="2750"/>
                </a:lnSpc>
              </a:pPr>
              <a:endParaRPr/>
            </a:p>
          </p:txBody>
        </p:sp>
      </p:grpSp>
      <p:grpSp>
        <p:nvGrpSpPr>
          <p:cNvPr id="23" name="Group 23"/>
          <p:cNvGrpSpPr/>
          <p:nvPr/>
        </p:nvGrpSpPr>
        <p:grpSpPr>
          <a:xfrm>
            <a:off x="1524425" y="6782461"/>
            <a:ext cx="6933775" cy="2765664"/>
            <a:chOff x="0" y="0"/>
            <a:chExt cx="1387707" cy="553513"/>
          </a:xfrm>
        </p:grpSpPr>
        <p:sp>
          <p:nvSpPr>
            <p:cNvPr id="24" name="Freeform 24"/>
            <p:cNvSpPr/>
            <p:nvPr/>
          </p:nvSpPr>
          <p:spPr>
            <a:xfrm>
              <a:off x="0" y="0"/>
              <a:ext cx="1387707" cy="553513"/>
            </a:xfrm>
            <a:custGeom>
              <a:avLst/>
              <a:gdLst/>
              <a:ahLst/>
              <a:cxnLst/>
              <a:rect l="l" t="t" r="r" b="b"/>
              <a:pathLst>
                <a:path w="1014752" h="123404">
                  <a:moveTo>
                    <a:pt x="61702" y="0"/>
                  </a:moveTo>
                  <a:lnTo>
                    <a:pt x="953050" y="0"/>
                  </a:lnTo>
                  <a:cubicBezTo>
                    <a:pt x="987127" y="0"/>
                    <a:pt x="1014752" y="27625"/>
                    <a:pt x="1014752" y="61702"/>
                  </a:cubicBezTo>
                  <a:lnTo>
                    <a:pt x="1014752" y="61702"/>
                  </a:lnTo>
                  <a:cubicBezTo>
                    <a:pt x="1014752" y="78066"/>
                    <a:pt x="1008251" y="93760"/>
                    <a:pt x="996680" y="105332"/>
                  </a:cubicBezTo>
                  <a:cubicBezTo>
                    <a:pt x="985108" y="116903"/>
                    <a:pt x="969414" y="123404"/>
                    <a:pt x="953050" y="123404"/>
                  </a:cubicBezTo>
                  <a:lnTo>
                    <a:pt x="61702" y="123404"/>
                  </a:lnTo>
                  <a:cubicBezTo>
                    <a:pt x="27625" y="123404"/>
                    <a:pt x="0" y="95779"/>
                    <a:pt x="0" y="61702"/>
                  </a:cubicBezTo>
                  <a:lnTo>
                    <a:pt x="0" y="61702"/>
                  </a:lnTo>
                  <a:cubicBezTo>
                    <a:pt x="0" y="27625"/>
                    <a:pt x="27625" y="0"/>
                    <a:pt x="61702" y="0"/>
                  </a:cubicBezTo>
                  <a:close/>
                </a:path>
              </a:pathLst>
            </a:custGeom>
            <a:solidFill>
              <a:srgbClr val="000000">
                <a:alpha val="0"/>
              </a:srgbClr>
            </a:solidFill>
            <a:ln w="19050" cap="rnd">
              <a:solidFill>
                <a:srgbClr val="F5FFF5"/>
              </a:solidFill>
              <a:prstDash val="solid"/>
              <a:round/>
            </a:ln>
          </p:spPr>
          <p:txBody>
            <a:bodyPr/>
            <a:lstStyle/>
            <a:p>
              <a:endParaRPr lang="en-US" dirty="0"/>
            </a:p>
          </p:txBody>
        </p:sp>
        <p:sp>
          <p:nvSpPr>
            <p:cNvPr id="25" name="TextBox 25"/>
            <p:cNvSpPr txBox="1"/>
            <p:nvPr/>
          </p:nvSpPr>
          <p:spPr>
            <a:xfrm>
              <a:off x="121919" y="34579"/>
              <a:ext cx="1110112" cy="506790"/>
            </a:xfrm>
            <a:prstGeom prst="rect">
              <a:avLst/>
            </a:prstGeom>
          </p:spPr>
          <p:txBody>
            <a:bodyPr lIns="66851" tIns="66851" rIns="66851" bIns="66851" rtlCol="0" anchor="ctr"/>
            <a:lstStyle/>
            <a:p>
              <a:pPr>
                <a:lnSpc>
                  <a:spcPts val="2990"/>
                </a:lnSpc>
              </a:pPr>
              <a:r>
                <a:rPr lang="en-US" sz="2300" spc="232" dirty="0">
                  <a:solidFill>
                    <a:srgbClr val="FFFFFF"/>
                  </a:solidFill>
                  <a:latin typeface="TT Drugs"/>
                </a:rPr>
                <a:t>220054N	Balasooriya BAPI</a:t>
              </a:r>
            </a:p>
            <a:p>
              <a:pPr>
                <a:lnSpc>
                  <a:spcPts val="2990"/>
                </a:lnSpc>
              </a:pPr>
              <a:r>
                <a:rPr lang="en-US" sz="2300" spc="232" dirty="0">
                  <a:solidFill>
                    <a:srgbClr val="FFFFFF"/>
                  </a:solidFill>
                  <a:latin typeface="TT Drugs"/>
                </a:rPr>
                <a:t>220112R 	</a:t>
              </a:r>
              <a:r>
                <a:rPr lang="en-US" sz="2300" spc="232" dirty="0" err="1">
                  <a:solidFill>
                    <a:srgbClr val="FFFFFF"/>
                  </a:solidFill>
                  <a:latin typeface="TT Drugs"/>
                </a:rPr>
                <a:t>Dewasumithra</a:t>
              </a:r>
              <a:r>
                <a:rPr lang="en-US" sz="2300" spc="232" dirty="0">
                  <a:solidFill>
                    <a:srgbClr val="FFFFFF"/>
                  </a:solidFill>
                  <a:latin typeface="TT Drugs"/>
                </a:rPr>
                <a:t> MPO</a:t>
              </a:r>
            </a:p>
            <a:p>
              <a:pPr>
                <a:lnSpc>
                  <a:spcPts val="2990"/>
                </a:lnSpc>
              </a:pPr>
              <a:r>
                <a:rPr lang="en-US" sz="2300" spc="232" dirty="0">
                  <a:solidFill>
                    <a:srgbClr val="FFFFFF"/>
                  </a:solidFill>
                  <a:latin typeface="TT Drugs"/>
                </a:rPr>
                <a:t>220128V 	</a:t>
              </a:r>
              <a:r>
                <a:rPr lang="en-US" sz="2300" spc="232" dirty="0" err="1">
                  <a:solidFill>
                    <a:srgbClr val="FFFFFF"/>
                  </a:solidFill>
                  <a:latin typeface="TT Drugs"/>
                </a:rPr>
                <a:t>Dineshara</a:t>
              </a:r>
              <a:r>
                <a:rPr lang="en-US" sz="2300" spc="232" dirty="0">
                  <a:solidFill>
                    <a:srgbClr val="FFFFFF"/>
                  </a:solidFill>
                  <a:latin typeface="TT Drugs"/>
                </a:rPr>
                <a:t> MC</a:t>
              </a:r>
            </a:p>
            <a:p>
              <a:pPr>
                <a:lnSpc>
                  <a:spcPts val="2990"/>
                </a:lnSpc>
              </a:pPr>
              <a:r>
                <a:rPr lang="en-US" sz="2300" spc="232" dirty="0">
                  <a:solidFill>
                    <a:srgbClr val="FFFFFF"/>
                  </a:solidFill>
                  <a:latin typeface="TT Drugs"/>
                </a:rPr>
                <a:t>220143L 	</a:t>
              </a:r>
              <a:r>
                <a:rPr lang="en-US" sz="2300" spc="232" dirty="0" err="1">
                  <a:solidFill>
                    <a:srgbClr val="FFFFFF"/>
                  </a:solidFill>
                  <a:latin typeface="TT Drugs"/>
                </a:rPr>
                <a:t>Diunugala</a:t>
              </a:r>
              <a:r>
                <a:rPr lang="en-US" sz="2300" spc="232" dirty="0">
                  <a:solidFill>
                    <a:srgbClr val="FFFFFF"/>
                  </a:solidFill>
                  <a:latin typeface="TT Drugs"/>
                </a:rPr>
                <a:t> CH</a:t>
              </a:r>
            </a:p>
          </p:txBody>
        </p:sp>
      </p:grpSp>
      <p:grpSp>
        <p:nvGrpSpPr>
          <p:cNvPr id="27" name="Group 27"/>
          <p:cNvGrpSpPr/>
          <p:nvPr/>
        </p:nvGrpSpPr>
        <p:grpSpPr>
          <a:xfrm>
            <a:off x="14617566" y="8840669"/>
            <a:ext cx="870124" cy="8701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txBody>
            <a:bodyPr/>
            <a:lstStyle/>
            <a:p>
              <a:endParaRPr lang="en-US"/>
            </a:p>
          </p:txBody>
        </p:sp>
        <p:sp>
          <p:nvSpPr>
            <p:cNvPr id="29" name="TextBox 29"/>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0" name="Group 30"/>
          <p:cNvGrpSpPr/>
          <p:nvPr/>
        </p:nvGrpSpPr>
        <p:grpSpPr>
          <a:xfrm>
            <a:off x="13614465" y="8840669"/>
            <a:ext cx="870124" cy="8701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txBody>
            <a:bodyPr/>
            <a:lstStyle/>
            <a:p>
              <a:endParaRPr lang="en-US"/>
            </a:p>
          </p:txBody>
        </p:sp>
        <p:sp>
          <p:nvSpPr>
            <p:cNvPr id="32" name="TextBox 32"/>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3" name="Group 33"/>
          <p:cNvGrpSpPr/>
          <p:nvPr/>
        </p:nvGrpSpPr>
        <p:grpSpPr>
          <a:xfrm>
            <a:off x="12522284" y="8840669"/>
            <a:ext cx="870124" cy="8701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txBody>
            <a:bodyPr/>
            <a:lstStyle/>
            <a:p>
              <a:endParaRPr lang="en-US"/>
            </a:p>
          </p:txBody>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08044" y="-2933364"/>
            <a:ext cx="9724855" cy="9724855"/>
          </a:xfrm>
          <a:custGeom>
            <a:avLst/>
            <a:gdLst/>
            <a:ahLst/>
            <a:cxnLst/>
            <a:rect l="l" t="t" r="r" b="b"/>
            <a:pathLst>
              <a:path w="9724855" h="9724855">
                <a:moveTo>
                  <a:pt x="0" y="0"/>
                </a:moveTo>
                <a:lnTo>
                  <a:pt x="9724855" y="0"/>
                </a:lnTo>
                <a:lnTo>
                  <a:pt x="9724855" y="9724855"/>
                </a:lnTo>
                <a:lnTo>
                  <a:pt x="0" y="9724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668980" y="3058795"/>
            <a:ext cx="8921947" cy="3732696"/>
            <a:chOff x="0" y="0"/>
            <a:chExt cx="3234551" cy="1353247"/>
          </a:xfrm>
        </p:grpSpPr>
        <p:sp>
          <p:nvSpPr>
            <p:cNvPr id="5" name="Freeform 5"/>
            <p:cNvSpPr/>
            <p:nvPr/>
          </p:nvSpPr>
          <p:spPr>
            <a:xfrm>
              <a:off x="0" y="0"/>
              <a:ext cx="3234551" cy="1353247"/>
            </a:xfrm>
            <a:custGeom>
              <a:avLst/>
              <a:gdLst/>
              <a:ahLst/>
              <a:cxnLst/>
              <a:rect l="l" t="t" r="r" b="b"/>
              <a:pathLst>
                <a:path w="3234551" h="1353247">
                  <a:moveTo>
                    <a:pt x="0" y="0"/>
                  </a:moveTo>
                  <a:lnTo>
                    <a:pt x="3234551" y="0"/>
                  </a:lnTo>
                  <a:lnTo>
                    <a:pt x="3234551" y="1353247"/>
                  </a:lnTo>
                  <a:lnTo>
                    <a:pt x="0" y="1353247"/>
                  </a:lnTo>
                  <a:close/>
                </a:path>
              </a:pathLst>
            </a:custGeom>
            <a:solidFill>
              <a:srgbClr val="2A443F"/>
            </a:solidFill>
            <a:ln w="19050" cap="sq">
              <a:solidFill>
                <a:srgbClr val="FFFFFF"/>
              </a:solidFill>
              <a:prstDash val="solid"/>
              <a:miter/>
            </a:ln>
          </p:spPr>
          <p:txBody>
            <a:bodyPr/>
            <a:lstStyle/>
            <a:p>
              <a:endParaRPr lang="en-US"/>
            </a:p>
          </p:txBody>
        </p:sp>
        <p:sp>
          <p:nvSpPr>
            <p:cNvPr id="6" name="TextBox 6"/>
            <p:cNvSpPr txBox="1"/>
            <p:nvPr/>
          </p:nvSpPr>
          <p:spPr>
            <a:xfrm>
              <a:off x="0" y="0"/>
              <a:ext cx="3234551" cy="1353247"/>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7" name="Group 7"/>
          <p:cNvGrpSpPr/>
          <p:nvPr/>
        </p:nvGrpSpPr>
        <p:grpSpPr>
          <a:xfrm>
            <a:off x="5476625" y="5469894"/>
            <a:ext cx="7306657" cy="602409"/>
            <a:chOff x="0" y="0"/>
            <a:chExt cx="1924387" cy="158659"/>
          </a:xfrm>
        </p:grpSpPr>
        <p:sp>
          <p:nvSpPr>
            <p:cNvPr id="8" name="Freeform 8"/>
            <p:cNvSpPr/>
            <p:nvPr/>
          </p:nvSpPr>
          <p:spPr>
            <a:xfrm>
              <a:off x="0" y="0"/>
              <a:ext cx="1924387" cy="158659"/>
            </a:xfrm>
            <a:custGeom>
              <a:avLst/>
              <a:gdLst/>
              <a:ahLst/>
              <a:cxnLst/>
              <a:rect l="l" t="t" r="r" b="b"/>
              <a:pathLst>
                <a:path w="1924387" h="158659">
                  <a:moveTo>
                    <a:pt x="0" y="0"/>
                  </a:moveTo>
                  <a:lnTo>
                    <a:pt x="1924387" y="0"/>
                  </a:lnTo>
                  <a:lnTo>
                    <a:pt x="1924387" y="158659"/>
                  </a:lnTo>
                  <a:lnTo>
                    <a:pt x="0" y="158659"/>
                  </a:lnTo>
                  <a:close/>
                </a:path>
              </a:pathLst>
            </a:custGeom>
            <a:solidFill>
              <a:srgbClr val="F5FFF5"/>
            </a:solidFill>
          </p:spPr>
          <p:txBody>
            <a:bodyPr/>
            <a:lstStyle/>
            <a:p>
              <a:endParaRPr lang="en-US"/>
            </a:p>
          </p:txBody>
        </p:sp>
        <p:sp>
          <p:nvSpPr>
            <p:cNvPr id="9" name="TextBox 9"/>
            <p:cNvSpPr txBox="1"/>
            <p:nvPr/>
          </p:nvSpPr>
          <p:spPr>
            <a:xfrm>
              <a:off x="0" y="0"/>
              <a:ext cx="1924387" cy="158659"/>
            </a:xfrm>
            <a:prstGeom prst="rect">
              <a:avLst/>
            </a:prstGeom>
          </p:spPr>
          <p:txBody>
            <a:bodyPr lIns="50800" tIns="50800" rIns="50800" bIns="50800" rtlCol="0" anchor="ctr"/>
            <a:lstStyle/>
            <a:p>
              <a:pPr algn="ctr">
                <a:lnSpc>
                  <a:spcPts val="2870"/>
                </a:lnSpc>
              </a:pPr>
              <a:r>
                <a:rPr lang="en-US" sz="2392">
                  <a:solidFill>
                    <a:srgbClr val="2A443F"/>
                  </a:solidFill>
                  <a:latin typeface="TT Drugs Bold"/>
                </a:rPr>
                <a:t>PHOTOS OF WORK DONE</a:t>
              </a:r>
            </a:p>
          </p:txBody>
        </p:sp>
      </p:grpSp>
      <p:sp>
        <p:nvSpPr>
          <p:cNvPr id="10" name="TextBox 10"/>
          <p:cNvSpPr txBox="1"/>
          <p:nvPr/>
        </p:nvSpPr>
        <p:spPr>
          <a:xfrm>
            <a:off x="2730663" y="3408473"/>
            <a:ext cx="12826673" cy="2061421"/>
          </a:xfrm>
          <a:prstGeom prst="rect">
            <a:avLst/>
          </a:prstGeom>
        </p:spPr>
        <p:txBody>
          <a:bodyPr lIns="0" tIns="0" rIns="0" bIns="0" rtlCol="0" anchor="t">
            <a:spAutoFit/>
          </a:bodyPr>
          <a:lstStyle/>
          <a:p>
            <a:pPr algn="ctr">
              <a:lnSpc>
                <a:spcPts val="16953"/>
              </a:lnSpc>
              <a:spcBef>
                <a:spcPct val="0"/>
              </a:spcBef>
            </a:pPr>
            <a:r>
              <a:rPr lang="en-US" sz="12109" spc="387">
                <a:solidFill>
                  <a:srgbClr val="F5FFF5"/>
                </a:solidFill>
                <a:latin typeface="Black Mango Medium"/>
              </a:rPr>
              <a:t>GALLERY</a:t>
            </a:r>
          </a:p>
        </p:txBody>
      </p:sp>
      <p:sp>
        <p:nvSpPr>
          <p:cNvPr id="11" name="Freeform 11"/>
          <p:cNvSpPr/>
          <p:nvPr/>
        </p:nvSpPr>
        <p:spPr>
          <a:xfrm flipH="1" flipV="1">
            <a:off x="-1855321" y="6232074"/>
            <a:ext cx="6808569" cy="6808569"/>
          </a:xfrm>
          <a:custGeom>
            <a:avLst/>
            <a:gdLst/>
            <a:ahLst/>
            <a:cxnLst/>
            <a:rect l="l" t="t" r="r" b="b"/>
            <a:pathLst>
              <a:path w="6808569" h="6808569">
                <a:moveTo>
                  <a:pt x="6808569" y="6808570"/>
                </a:moveTo>
                <a:lnTo>
                  <a:pt x="0" y="6808570"/>
                </a:lnTo>
                <a:lnTo>
                  <a:pt x="0" y="0"/>
                </a:lnTo>
                <a:lnTo>
                  <a:pt x="6808569" y="0"/>
                </a:lnTo>
                <a:lnTo>
                  <a:pt x="6808569" y="680857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2" name="TextBox 12"/>
          <p:cNvSpPr txBox="1"/>
          <p:nvPr/>
        </p:nvSpPr>
        <p:spPr>
          <a:xfrm>
            <a:off x="13936229" y="-409575"/>
            <a:ext cx="4351771" cy="3622713"/>
          </a:xfrm>
          <a:prstGeom prst="rect">
            <a:avLst/>
          </a:prstGeom>
        </p:spPr>
        <p:txBody>
          <a:bodyPr lIns="0" tIns="0" rIns="0" bIns="0" rtlCol="0" anchor="t">
            <a:spAutoFit/>
          </a:bodyPr>
          <a:lstStyle/>
          <a:p>
            <a:pPr algn="ctr">
              <a:lnSpc>
                <a:spcPts val="29600"/>
              </a:lnSpc>
            </a:pPr>
            <a:r>
              <a:rPr lang="en-US" sz="21142" spc="676">
                <a:solidFill>
                  <a:srgbClr val="F5FFF5">
                    <a:alpha val="62745"/>
                  </a:srgbClr>
                </a:solidFill>
                <a:latin typeface="Black Mango Medium"/>
              </a:rPr>
              <a:t>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32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95869" y="1028700"/>
            <a:ext cx="3730009" cy="4311753"/>
            <a:chOff x="0" y="0"/>
            <a:chExt cx="2768600" cy="3200400"/>
          </a:xfrm>
        </p:grpSpPr>
        <p:sp>
          <p:nvSpPr>
            <p:cNvPr id="3" name="Freeform 3"/>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2"/>
              <a:stretch>
                <a:fillRect l="-191390" t="-27312" b="-6604"/>
              </a:stretch>
            </a:blipFill>
          </p:spPr>
          <p:txBody>
            <a:bodyPr/>
            <a:lstStyle/>
            <a:p>
              <a:endParaRPr lang="en-US"/>
            </a:p>
          </p:txBody>
        </p:sp>
        <p:sp>
          <p:nvSpPr>
            <p:cNvPr id="4" name="Freeform 4"/>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5" name="Group 5"/>
          <p:cNvGrpSpPr>
            <a:grpSpLocks noChangeAspect="1"/>
          </p:cNvGrpSpPr>
          <p:nvPr/>
        </p:nvGrpSpPr>
        <p:grpSpPr>
          <a:xfrm>
            <a:off x="5244379" y="1028700"/>
            <a:ext cx="3730009" cy="4311753"/>
            <a:chOff x="0" y="0"/>
            <a:chExt cx="2768600" cy="3200400"/>
          </a:xfrm>
        </p:grpSpPr>
        <p:sp>
          <p:nvSpPr>
            <p:cNvPr id="6" name="Freeform 6"/>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4"/>
              <a:stretch>
                <a:fillRect l="-117589"/>
              </a:stretch>
            </a:blipFill>
          </p:spPr>
          <p:txBody>
            <a:bodyPr/>
            <a:lstStyle/>
            <a:p>
              <a:endParaRPr lang="en-US"/>
            </a:p>
          </p:txBody>
        </p:sp>
        <p:sp>
          <p:nvSpPr>
            <p:cNvPr id="7" name="Freeform 7"/>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8" name="Group 8"/>
          <p:cNvGrpSpPr>
            <a:grpSpLocks noChangeAspect="1"/>
          </p:cNvGrpSpPr>
          <p:nvPr/>
        </p:nvGrpSpPr>
        <p:grpSpPr>
          <a:xfrm>
            <a:off x="9288614" y="1028700"/>
            <a:ext cx="3730009" cy="4311753"/>
            <a:chOff x="0" y="0"/>
            <a:chExt cx="2768600" cy="3200400"/>
          </a:xfrm>
        </p:grpSpPr>
        <p:sp>
          <p:nvSpPr>
            <p:cNvPr id="9" name="Freeform 9"/>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5"/>
              <a:stretch>
                <a:fillRect l="-36137" r="-36137"/>
              </a:stretch>
            </a:blipFill>
          </p:spPr>
          <p:txBody>
            <a:bodyPr/>
            <a:lstStyle/>
            <a:p>
              <a:endParaRPr lang="en-US"/>
            </a:p>
          </p:txBody>
        </p:sp>
        <p:sp>
          <p:nvSpPr>
            <p:cNvPr id="10" name="Freeform 10"/>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11" name="Group 11"/>
          <p:cNvGrpSpPr>
            <a:grpSpLocks noChangeAspect="1"/>
          </p:cNvGrpSpPr>
          <p:nvPr/>
        </p:nvGrpSpPr>
        <p:grpSpPr>
          <a:xfrm>
            <a:off x="13332849" y="1028700"/>
            <a:ext cx="3730009" cy="4311753"/>
            <a:chOff x="0" y="0"/>
            <a:chExt cx="2768600" cy="3200400"/>
          </a:xfrm>
        </p:grpSpPr>
        <p:sp>
          <p:nvSpPr>
            <p:cNvPr id="12" name="Freeform 12"/>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6"/>
              <a:stretch>
                <a:fillRect t="-15384" b="-15384"/>
              </a:stretch>
            </a:blipFill>
          </p:spPr>
          <p:txBody>
            <a:bodyPr/>
            <a:lstStyle/>
            <a:p>
              <a:endParaRPr lang="en-US"/>
            </a:p>
          </p:txBody>
        </p:sp>
        <p:sp>
          <p:nvSpPr>
            <p:cNvPr id="13" name="Freeform 13"/>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14" name="Group 14"/>
          <p:cNvGrpSpPr>
            <a:grpSpLocks noChangeAspect="1"/>
          </p:cNvGrpSpPr>
          <p:nvPr/>
        </p:nvGrpSpPr>
        <p:grpSpPr>
          <a:xfrm>
            <a:off x="1225143" y="5340453"/>
            <a:ext cx="3730009" cy="4311753"/>
            <a:chOff x="0" y="0"/>
            <a:chExt cx="2768600" cy="3200400"/>
          </a:xfrm>
        </p:grpSpPr>
        <p:sp>
          <p:nvSpPr>
            <p:cNvPr id="15" name="Freeform 15"/>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7"/>
              <a:stretch>
                <a:fillRect t="-15384" b="-15384"/>
              </a:stretch>
            </a:blipFill>
          </p:spPr>
          <p:txBody>
            <a:bodyPr/>
            <a:lstStyle/>
            <a:p>
              <a:endParaRPr lang="en-US"/>
            </a:p>
          </p:txBody>
        </p:sp>
        <p:sp>
          <p:nvSpPr>
            <p:cNvPr id="16" name="Freeform 16"/>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17" name="Group 17"/>
          <p:cNvGrpSpPr>
            <a:grpSpLocks noChangeAspect="1"/>
          </p:cNvGrpSpPr>
          <p:nvPr/>
        </p:nvGrpSpPr>
        <p:grpSpPr>
          <a:xfrm>
            <a:off x="5273652" y="5340453"/>
            <a:ext cx="3730009" cy="4311753"/>
            <a:chOff x="0" y="0"/>
            <a:chExt cx="2768600" cy="3200400"/>
          </a:xfrm>
        </p:grpSpPr>
        <p:sp>
          <p:nvSpPr>
            <p:cNvPr id="18" name="Freeform 18"/>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8"/>
              <a:stretch>
                <a:fillRect l="-58794" r="-58794"/>
              </a:stretch>
            </a:blipFill>
          </p:spPr>
          <p:txBody>
            <a:bodyPr/>
            <a:lstStyle/>
            <a:p>
              <a:endParaRPr lang="en-US"/>
            </a:p>
          </p:txBody>
        </p:sp>
        <p:sp>
          <p:nvSpPr>
            <p:cNvPr id="19" name="Freeform 19"/>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20" name="Group 20"/>
          <p:cNvGrpSpPr>
            <a:grpSpLocks noChangeAspect="1"/>
          </p:cNvGrpSpPr>
          <p:nvPr/>
        </p:nvGrpSpPr>
        <p:grpSpPr>
          <a:xfrm>
            <a:off x="9317887" y="5340453"/>
            <a:ext cx="3730009" cy="4311753"/>
            <a:chOff x="0" y="0"/>
            <a:chExt cx="2768600" cy="3200400"/>
          </a:xfrm>
        </p:grpSpPr>
        <p:sp>
          <p:nvSpPr>
            <p:cNvPr id="21" name="Freeform 21"/>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9"/>
              <a:stretch>
                <a:fillRect l="-36137" r="-36137"/>
              </a:stretch>
            </a:blipFill>
          </p:spPr>
          <p:txBody>
            <a:bodyPr/>
            <a:lstStyle/>
            <a:p>
              <a:endParaRPr lang="en-US"/>
            </a:p>
          </p:txBody>
        </p:sp>
        <p:sp>
          <p:nvSpPr>
            <p:cNvPr id="22" name="Freeform 22"/>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23" name="Group 23"/>
          <p:cNvGrpSpPr>
            <a:grpSpLocks noChangeAspect="1"/>
          </p:cNvGrpSpPr>
          <p:nvPr/>
        </p:nvGrpSpPr>
        <p:grpSpPr>
          <a:xfrm>
            <a:off x="13362122" y="5340453"/>
            <a:ext cx="3730009" cy="4311753"/>
            <a:chOff x="0" y="0"/>
            <a:chExt cx="2768600" cy="3200400"/>
          </a:xfrm>
        </p:grpSpPr>
        <p:sp>
          <p:nvSpPr>
            <p:cNvPr id="24" name="Freeform 24"/>
            <p:cNvSpPr/>
            <p:nvPr/>
          </p:nvSpPr>
          <p:spPr>
            <a:xfrm>
              <a:off x="38100" y="38100"/>
              <a:ext cx="2578100" cy="2959100"/>
            </a:xfrm>
            <a:custGeom>
              <a:avLst/>
              <a:gdLst/>
              <a:ahLst/>
              <a:cxnLst/>
              <a:rect l="l" t="t" r="r" b="b"/>
              <a:pathLst>
                <a:path w="2578100" h="2959100">
                  <a:moveTo>
                    <a:pt x="2578100" y="2959100"/>
                  </a:moveTo>
                  <a:lnTo>
                    <a:pt x="0" y="2959100"/>
                  </a:lnTo>
                  <a:lnTo>
                    <a:pt x="0" y="0"/>
                  </a:lnTo>
                  <a:lnTo>
                    <a:pt x="2578100" y="0"/>
                  </a:lnTo>
                  <a:lnTo>
                    <a:pt x="2578100" y="2959100"/>
                  </a:lnTo>
                  <a:close/>
                </a:path>
              </a:pathLst>
            </a:custGeom>
            <a:blipFill>
              <a:blip r:embed="rId10"/>
              <a:stretch>
                <a:fillRect l="-58794" r="-58794"/>
              </a:stretch>
            </a:blipFill>
          </p:spPr>
          <p:txBody>
            <a:bodyPr/>
            <a:lstStyle/>
            <a:p>
              <a:endParaRPr lang="en-US"/>
            </a:p>
          </p:txBody>
        </p:sp>
        <p:sp>
          <p:nvSpPr>
            <p:cNvPr id="25" name="Freeform 25"/>
            <p:cNvSpPr/>
            <p:nvPr/>
          </p:nvSpPr>
          <p:spPr>
            <a:xfrm>
              <a:off x="0" y="0"/>
              <a:ext cx="2768600" cy="3200400"/>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a:blip r:embed="rId3"/>
              <a:stretch>
                <a:fillRect t="-76" b="-76"/>
              </a:stretch>
            </a:blipFill>
          </p:spPr>
          <p:txBody>
            <a:bodyPr/>
            <a:lstStyle/>
            <a:p>
              <a:endParaRPr lang="en-US"/>
            </a:p>
          </p:txBody>
        </p:sp>
      </p:grpSp>
      <p:grpSp>
        <p:nvGrpSpPr>
          <p:cNvPr id="26" name="Group 26"/>
          <p:cNvGrpSpPr/>
          <p:nvPr/>
        </p:nvGrpSpPr>
        <p:grpSpPr>
          <a:xfrm>
            <a:off x="1955056" y="4804619"/>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29" name="Group 29"/>
          <p:cNvGrpSpPr/>
          <p:nvPr/>
        </p:nvGrpSpPr>
        <p:grpSpPr>
          <a:xfrm>
            <a:off x="6001428" y="4804619"/>
            <a:ext cx="2211636" cy="414989"/>
            <a:chOff x="0" y="0"/>
            <a:chExt cx="826275" cy="155041"/>
          </a:xfrm>
        </p:grpSpPr>
        <p:sp>
          <p:nvSpPr>
            <p:cNvPr id="30" name="Freeform 30"/>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31" name="TextBox 31"/>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32" name="Group 32"/>
          <p:cNvGrpSpPr/>
          <p:nvPr/>
        </p:nvGrpSpPr>
        <p:grpSpPr>
          <a:xfrm>
            <a:off x="10046563" y="4804619"/>
            <a:ext cx="2211636" cy="414989"/>
            <a:chOff x="0" y="0"/>
            <a:chExt cx="826275" cy="155041"/>
          </a:xfrm>
        </p:grpSpPr>
        <p:sp>
          <p:nvSpPr>
            <p:cNvPr id="33" name="Freeform 33"/>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34" name="TextBox 34"/>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35" name="Group 35"/>
          <p:cNvGrpSpPr/>
          <p:nvPr/>
        </p:nvGrpSpPr>
        <p:grpSpPr>
          <a:xfrm>
            <a:off x="14092935" y="4804619"/>
            <a:ext cx="2211636" cy="414989"/>
            <a:chOff x="0" y="0"/>
            <a:chExt cx="826275" cy="155041"/>
          </a:xfrm>
        </p:grpSpPr>
        <p:sp>
          <p:nvSpPr>
            <p:cNvPr id="36" name="Freeform 36"/>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37" name="TextBox 37"/>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38" name="Group 38"/>
          <p:cNvGrpSpPr/>
          <p:nvPr/>
        </p:nvGrpSpPr>
        <p:grpSpPr>
          <a:xfrm>
            <a:off x="1955056" y="9212538"/>
            <a:ext cx="2211636" cy="414989"/>
            <a:chOff x="0" y="0"/>
            <a:chExt cx="826275" cy="155041"/>
          </a:xfrm>
        </p:grpSpPr>
        <p:sp>
          <p:nvSpPr>
            <p:cNvPr id="39" name="Freeform 39"/>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40" name="TextBox 40"/>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41" name="Group 41"/>
          <p:cNvGrpSpPr/>
          <p:nvPr/>
        </p:nvGrpSpPr>
        <p:grpSpPr>
          <a:xfrm>
            <a:off x="6001428" y="9212538"/>
            <a:ext cx="2211636" cy="414989"/>
            <a:chOff x="0" y="0"/>
            <a:chExt cx="826275" cy="155041"/>
          </a:xfrm>
        </p:grpSpPr>
        <p:sp>
          <p:nvSpPr>
            <p:cNvPr id="42" name="Freeform 42"/>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43" name="TextBox 43"/>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44" name="Group 44"/>
          <p:cNvGrpSpPr/>
          <p:nvPr/>
        </p:nvGrpSpPr>
        <p:grpSpPr>
          <a:xfrm>
            <a:off x="10046563" y="9212538"/>
            <a:ext cx="2211636" cy="414989"/>
            <a:chOff x="0" y="0"/>
            <a:chExt cx="826275" cy="155041"/>
          </a:xfrm>
        </p:grpSpPr>
        <p:sp>
          <p:nvSpPr>
            <p:cNvPr id="45" name="Freeform 45"/>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46" name="TextBox 46"/>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grpSp>
        <p:nvGrpSpPr>
          <p:cNvPr id="47" name="Group 47"/>
          <p:cNvGrpSpPr/>
          <p:nvPr/>
        </p:nvGrpSpPr>
        <p:grpSpPr>
          <a:xfrm>
            <a:off x="14092935" y="9212538"/>
            <a:ext cx="2211636" cy="414989"/>
            <a:chOff x="0" y="0"/>
            <a:chExt cx="826275" cy="155041"/>
          </a:xfrm>
        </p:grpSpPr>
        <p:sp>
          <p:nvSpPr>
            <p:cNvPr id="48" name="Freeform 48"/>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txBody>
            <a:bodyPr/>
            <a:lstStyle/>
            <a:p>
              <a:endParaRPr lang="en-US"/>
            </a:p>
          </p:txBody>
        </p:sp>
        <p:sp>
          <p:nvSpPr>
            <p:cNvPr id="49" name="TextBox 49"/>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36534D"/>
                  </a:solidFill>
                  <a:latin typeface="TT Drugs"/>
                </a:rPr>
                <a:t>Description here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706039" y="0"/>
            <a:ext cx="2778155" cy="10287000"/>
            <a:chOff x="0" y="0"/>
            <a:chExt cx="731695" cy="2709333"/>
          </a:xfrm>
        </p:grpSpPr>
        <p:sp>
          <p:nvSpPr>
            <p:cNvPr id="4" name="Freeform 4"/>
            <p:cNvSpPr/>
            <p:nvPr/>
          </p:nvSpPr>
          <p:spPr>
            <a:xfrm>
              <a:off x="0" y="0"/>
              <a:ext cx="731695" cy="2709333"/>
            </a:xfrm>
            <a:custGeom>
              <a:avLst/>
              <a:gdLst/>
              <a:ahLst/>
              <a:cxnLst/>
              <a:rect l="l" t="t" r="r" b="b"/>
              <a:pathLst>
                <a:path w="731695" h="2709333">
                  <a:moveTo>
                    <a:pt x="0" y="0"/>
                  </a:moveTo>
                  <a:lnTo>
                    <a:pt x="731695" y="0"/>
                  </a:lnTo>
                  <a:lnTo>
                    <a:pt x="731695" y="2709333"/>
                  </a:lnTo>
                  <a:lnTo>
                    <a:pt x="0" y="2709333"/>
                  </a:lnTo>
                  <a:close/>
                </a:path>
              </a:pathLst>
            </a:custGeom>
            <a:solidFill>
              <a:srgbClr val="BBCBCD"/>
            </a:solidFill>
          </p:spPr>
          <p:txBody>
            <a:bodyPr/>
            <a:lstStyle/>
            <a:p>
              <a:endParaRPr lang="en-US"/>
            </a:p>
          </p:txBody>
        </p:sp>
        <p:sp>
          <p:nvSpPr>
            <p:cNvPr id="5" name="TextBox 5"/>
            <p:cNvSpPr txBox="1"/>
            <p:nvPr/>
          </p:nvSpPr>
          <p:spPr>
            <a:xfrm>
              <a:off x="0" y="0"/>
              <a:ext cx="731695" cy="2709333"/>
            </a:xfrm>
            <a:prstGeom prst="rect">
              <a:avLst/>
            </a:prstGeom>
          </p:spPr>
          <p:txBody>
            <a:bodyPr lIns="50800" tIns="50800" rIns="50800" bIns="50800" rtlCol="0" anchor="ctr"/>
            <a:lstStyle/>
            <a:p>
              <a:pPr algn="ctr">
                <a:lnSpc>
                  <a:spcPts val="2750"/>
                </a:lnSpc>
              </a:pPr>
              <a:endParaRPr/>
            </a:p>
          </p:txBody>
        </p:sp>
      </p:grpSp>
      <p:grpSp>
        <p:nvGrpSpPr>
          <p:cNvPr id="6" name="Group 6"/>
          <p:cNvGrpSpPr/>
          <p:nvPr/>
        </p:nvGrpSpPr>
        <p:grpSpPr>
          <a:xfrm>
            <a:off x="-185966" y="0"/>
            <a:ext cx="3083288" cy="10534497"/>
            <a:chOff x="0" y="0"/>
            <a:chExt cx="812059" cy="2774518"/>
          </a:xfrm>
        </p:grpSpPr>
        <p:sp>
          <p:nvSpPr>
            <p:cNvPr id="7" name="Freeform 7"/>
            <p:cNvSpPr/>
            <p:nvPr/>
          </p:nvSpPr>
          <p:spPr>
            <a:xfrm>
              <a:off x="0" y="0"/>
              <a:ext cx="812059" cy="2774518"/>
            </a:xfrm>
            <a:custGeom>
              <a:avLst/>
              <a:gdLst/>
              <a:ahLst/>
              <a:cxnLst/>
              <a:rect l="l" t="t" r="r" b="b"/>
              <a:pathLst>
                <a:path w="812059" h="2774518">
                  <a:moveTo>
                    <a:pt x="0" y="0"/>
                  </a:moveTo>
                  <a:lnTo>
                    <a:pt x="812059" y="0"/>
                  </a:lnTo>
                  <a:lnTo>
                    <a:pt x="812059" y="2774518"/>
                  </a:lnTo>
                  <a:lnTo>
                    <a:pt x="0" y="2774518"/>
                  </a:lnTo>
                  <a:close/>
                </a:path>
              </a:pathLst>
            </a:custGeom>
            <a:solidFill>
              <a:srgbClr val="2A443F"/>
            </a:solidFill>
          </p:spPr>
          <p:txBody>
            <a:bodyPr/>
            <a:lstStyle/>
            <a:p>
              <a:endParaRPr lang="en-US"/>
            </a:p>
          </p:txBody>
        </p:sp>
        <p:sp>
          <p:nvSpPr>
            <p:cNvPr id="8" name="TextBox 8"/>
            <p:cNvSpPr txBox="1"/>
            <p:nvPr/>
          </p:nvSpPr>
          <p:spPr>
            <a:xfrm>
              <a:off x="0" y="0"/>
              <a:ext cx="812059" cy="2774518"/>
            </a:xfrm>
            <a:prstGeom prst="rect">
              <a:avLst/>
            </a:prstGeom>
          </p:spPr>
          <p:txBody>
            <a:bodyPr lIns="50800" tIns="50800" rIns="50800" bIns="50800" rtlCol="0" anchor="ctr"/>
            <a:lstStyle/>
            <a:p>
              <a:pPr algn="ctr">
                <a:lnSpc>
                  <a:spcPts val="2750"/>
                </a:lnSpc>
              </a:pPr>
              <a:endParaRPr/>
            </a:p>
          </p:txBody>
        </p:sp>
      </p:grpSp>
      <p:sp>
        <p:nvSpPr>
          <p:cNvPr id="9" name="Freeform 9"/>
          <p:cNvSpPr/>
          <p:nvPr/>
        </p:nvSpPr>
        <p:spPr>
          <a:xfrm rot="-10800000">
            <a:off x="3482406" y="6925769"/>
            <a:ext cx="8845920" cy="2543202"/>
          </a:xfrm>
          <a:custGeom>
            <a:avLst/>
            <a:gdLst/>
            <a:ahLst/>
            <a:cxnLst/>
            <a:rect l="l" t="t" r="r" b="b"/>
            <a:pathLst>
              <a:path w="8845920" h="2543202">
                <a:moveTo>
                  <a:pt x="0" y="0"/>
                </a:moveTo>
                <a:lnTo>
                  <a:pt x="8845920" y="0"/>
                </a:lnTo>
                <a:lnTo>
                  <a:pt x="8845920" y="2543202"/>
                </a:lnTo>
                <a:lnTo>
                  <a:pt x="0" y="2543202"/>
                </a:lnTo>
                <a:lnTo>
                  <a:pt x="0" y="0"/>
                </a:lnTo>
                <a:close/>
              </a:path>
            </a:pathLst>
          </a:custGeom>
          <a:blipFill>
            <a:blip r:embed="rId3">
              <a:alphaModFix amt="48000"/>
            </a:blip>
            <a:stretch>
              <a:fillRect/>
            </a:stretch>
          </a:blipFill>
        </p:spPr>
        <p:txBody>
          <a:bodyPr/>
          <a:lstStyle/>
          <a:p>
            <a:endParaRPr lang="en-US"/>
          </a:p>
        </p:txBody>
      </p:sp>
      <p:grpSp>
        <p:nvGrpSpPr>
          <p:cNvPr id="10" name="Group 10"/>
          <p:cNvGrpSpPr/>
          <p:nvPr/>
        </p:nvGrpSpPr>
        <p:grpSpPr>
          <a:xfrm>
            <a:off x="3729868" y="2423094"/>
            <a:ext cx="8598459" cy="5688310"/>
            <a:chOff x="0" y="0"/>
            <a:chExt cx="2605262" cy="1723511"/>
          </a:xfrm>
        </p:grpSpPr>
        <p:sp>
          <p:nvSpPr>
            <p:cNvPr id="11" name="Freeform 11"/>
            <p:cNvSpPr/>
            <p:nvPr/>
          </p:nvSpPr>
          <p:spPr>
            <a:xfrm>
              <a:off x="0" y="0"/>
              <a:ext cx="2605262" cy="1723511"/>
            </a:xfrm>
            <a:custGeom>
              <a:avLst/>
              <a:gdLst/>
              <a:ahLst/>
              <a:cxnLst/>
              <a:rect l="l" t="t" r="r" b="b"/>
              <a:pathLst>
                <a:path w="2605262" h="1723511">
                  <a:moveTo>
                    <a:pt x="0" y="0"/>
                  </a:moveTo>
                  <a:lnTo>
                    <a:pt x="2605262" y="0"/>
                  </a:lnTo>
                  <a:lnTo>
                    <a:pt x="2605262" y="1723511"/>
                  </a:lnTo>
                  <a:lnTo>
                    <a:pt x="0" y="1723511"/>
                  </a:lnTo>
                  <a:close/>
                </a:path>
              </a:pathLst>
            </a:custGeom>
            <a:solidFill>
              <a:srgbClr val="36534D"/>
            </a:solidFill>
            <a:ln w="19050" cap="sq">
              <a:solidFill>
                <a:srgbClr val="FFFFFF"/>
              </a:solidFill>
              <a:prstDash val="solid"/>
              <a:miter/>
            </a:ln>
          </p:spPr>
          <p:txBody>
            <a:bodyPr/>
            <a:lstStyle/>
            <a:p>
              <a:endParaRPr lang="en-US"/>
            </a:p>
          </p:txBody>
        </p:sp>
        <p:sp>
          <p:nvSpPr>
            <p:cNvPr id="12" name="TextBox 12"/>
            <p:cNvSpPr txBox="1"/>
            <p:nvPr/>
          </p:nvSpPr>
          <p:spPr>
            <a:xfrm>
              <a:off x="0" y="0"/>
              <a:ext cx="2605262" cy="1723511"/>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3" name="Group 13"/>
          <p:cNvGrpSpPr/>
          <p:nvPr/>
        </p:nvGrpSpPr>
        <p:grpSpPr>
          <a:xfrm>
            <a:off x="4198879" y="4548393"/>
            <a:ext cx="3119495" cy="3119495"/>
            <a:chOff x="0" y="0"/>
            <a:chExt cx="7620000" cy="7620000"/>
          </a:xfrm>
        </p:grpSpPr>
        <p:sp>
          <p:nvSpPr>
            <p:cNvPr id="14" name="Freeform 14"/>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4"/>
              <a:stretch>
                <a:fillRect l="-102875" t="-80784" r="-220107" b="-101028"/>
              </a:stretch>
            </a:blipFill>
          </p:spPr>
          <p:txBody>
            <a:bodyPr/>
            <a:lstStyle/>
            <a:p>
              <a:endParaRPr lang="en-US"/>
            </a:p>
          </p:txBody>
        </p:sp>
      </p:grpSp>
      <p:sp>
        <p:nvSpPr>
          <p:cNvPr id="15" name="Freeform 15"/>
          <p:cNvSpPr/>
          <p:nvPr/>
        </p:nvSpPr>
        <p:spPr>
          <a:xfrm>
            <a:off x="7467406" y="5891463"/>
            <a:ext cx="433354" cy="433354"/>
          </a:xfrm>
          <a:custGeom>
            <a:avLst/>
            <a:gdLst/>
            <a:ahLst/>
            <a:cxnLst/>
            <a:rect l="l" t="t" r="r" b="b"/>
            <a:pathLst>
              <a:path w="433354" h="433354">
                <a:moveTo>
                  <a:pt x="0" y="0"/>
                </a:moveTo>
                <a:lnTo>
                  <a:pt x="433354" y="0"/>
                </a:lnTo>
                <a:lnTo>
                  <a:pt x="433354" y="433354"/>
                </a:lnTo>
                <a:lnTo>
                  <a:pt x="0" y="43335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6" name="Freeform 16"/>
          <p:cNvSpPr/>
          <p:nvPr/>
        </p:nvSpPr>
        <p:spPr>
          <a:xfrm>
            <a:off x="7467406" y="5418818"/>
            <a:ext cx="421610" cy="421610"/>
          </a:xfrm>
          <a:custGeom>
            <a:avLst/>
            <a:gdLst/>
            <a:ahLst/>
            <a:cxnLst/>
            <a:rect l="l" t="t" r="r" b="b"/>
            <a:pathLst>
              <a:path w="421610" h="421610">
                <a:moveTo>
                  <a:pt x="0" y="0"/>
                </a:moveTo>
                <a:lnTo>
                  <a:pt x="421610" y="0"/>
                </a:lnTo>
                <a:lnTo>
                  <a:pt x="421610" y="421609"/>
                </a:lnTo>
                <a:lnTo>
                  <a:pt x="0" y="42160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7" name="Freeform 17"/>
          <p:cNvSpPr/>
          <p:nvPr/>
        </p:nvSpPr>
        <p:spPr>
          <a:xfrm>
            <a:off x="7467406" y="6378115"/>
            <a:ext cx="433354" cy="433354"/>
          </a:xfrm>
          <a:custGeom>
            <a:avLst/>
            <a:gdLst/>
            <a:ahLst/>
            <a:cxnLst/>
            <a:rect l="l" t="t" r="r" b="b"/>
            <a:pathLst>
              <a:path w="433354" h="433354">
                <a:moveTo>
                  <a:pt x="0" y="0"/>
                </a:moveTo>
                <a:lnTo>
                  <a:pt x="433354" y="0"/>
                </a:lnTo>
                <a:lnTo>
                  <a:pt x="433354" y="433354"/>
                </a:lnTo>
                <a:lnTo>
                  <a:pt x="0" y="43335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8" name="Freeform 18"/>
          <p:cNvSpPr/>
          <p:nvPr/>
        </p:nvSpPr>
        <p:spPr>
          <a:xfrm>
            <a:off x="7467406" y="6864767"/>
            <a:ext cx="421610" cy="421610"/>
          </a:xfrm>
          <a:custGeom>
            <a:avLst/>
            <a:gdLst/>
            <a:ahLst/>
            <a:cxnLst/>
            <a:rect l="l" t="t" r="r" b="b"/>
            <a:pathLst>
              <a:path w="421610" h="421610">
                <a:moveTo>
                  <a:pt x="0" y="0"/>
                </a:moveTo>
                <a:lnTo>
                  <a:pt x="421610" y="0"/>
                </a:lnTo>
                <a:lnTo>
                  <a:pt x="421610" y="421610"/>
                </a:lnTo>
                <a:lnTo>
                  <a:pt x="0" y="42161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9" name="TextBox 19"/>
          <p:cNvSpPr txBox="1"/>
          <p:nvPr/>
        </p:nvSpPr>
        <p:spPr>
          <a:xfrm>
            <a:off x="4198879" y="2691074"/>
            <a:ext cx="7937651" cy="1510727"/>
          </a:xfrm>
          <a:prstGeom prst="rect">
            <a:avLst/>
          </a:prstGeom>
        </p:spPr>
        <p:txBody>
          <a:bodyPr lIns="0" tIns="0" rIns="0" bIns="0" rtlCol="0" anchor="t">
            <a:spAutoFit/>
          </a:bodyPr>
          <a:lstStyle/>
          <a:p>
            <a:pPr>
              <a:lnSpc>
                <a:spcPts val="12476"/>
              </a:lnSpc>
              <a:spcBef>
                <a:spcPct val="0"/>
              </a:spcBef>
            </a:pPr>
            <a:r>
              <a:rPr lang="en-US" sz="8911" spc="285">
                <a:solidFill>
                  <a:srgbClr val="F5FFF5"/>
                </a:solidFill>
                <a:latin typeface="Black Mango Medium"/>
              </a:rPr>
              <a:t>THANK YOU!</a:t>
            </a:r>
          </a:p>
        </p:txBody>
      </p:sp>
      <p:sp>
        <p:nvSpPr>
          <p:cNvPr id="20" name="TextBox 20"/>
          <p:cNvSpPr txBox="1"/>
          <p:nvPr/>
        </p:nvSpPr>
        <p:spPr>
          <a:xfrm>
            <a:off x="8034863" y="6363102"/>
            <a:ext cx="3885575" cy="383309"/>
          </a:xfrm>
          <a:prstGeom prst="rect">
            <a:avLst/>
          </a:prstGeom>
        </p:spPr>
        <p:txBody>
          <a:bodyPr lIns="0" tIns="0" rIns="0" bIns="0" rtlCol="0" anchor="t">
            <a:spAutoFit/>
          </a:bodyPr>
          <a:lstStyle/>
          <a:p>
            <a:pPr>
              <a:lnSpc>
                <a:spcPts val="3015"/>
              </a:lnSpc>
            </a:pPr>
            <a:r>
              <a:rPr lang="en-US" sz="2153">
                <a:solidFill>
                  <a:srgbClr val="FFFBFB"/>
                </a:solidFill>
                <a:latin typeface="TT Drugs"/>
              </a:rPr>
              <a:t>www.reallygreatsite.com</a:t>
            </a:r>
          </a:p>
        </p:txBody>
      </p:sp>
      <p:sp>
        <p:nvSpPr>
          <p:cNvPr id="21" name="TextBox 21"/>
          <p:cNvSpPr txBox="1"/>
          <p:nvPr/>
        </p:nvSpPr>
        <p:spPr>
          <a:xfrm>
            <a:off x="8034863" y="5887911"/>
            <a:ext cx="3885575" cy="383309"/>
          </a:xfrm>
          <a:prstGeom prst="rect">
            <a:avLst/>
          </a:prstGeom>
        </p:spPr>
        <p:txBody>
          <a:bodyPr lIns="0" tIns="0" rIns="0" bIns="0" rtlCol="0" anchor="t">
            <a:spAutoFit/>
          </a:bodyPr>
          <a:lstStyle/>
          <a:p>
            <a:pPr>
              <a:lnSpc>
                <a:spcPts val="3015"/>
              </a:lnSpc>
            </a:pPr>
            <a:r>
              <a:rPr lang="en-US" sz="2153">
                <a:solidFill>
                  <a:srgbClr val="FFFBFB"/>
                </a:solidFill>
                <a:latin typeface="TT Drugs"/>
              </a:rPr>
              <a:t>hello@reallygreatsite.com</a:t>
            </a:r>
          </a:p>
        </p:txBody>
      </p:sp>
      <p:sp>
        <p:nvSpPr>
          <p:cNvPr id="22" name="TextBox 22"/>
          <p:cNvSpPr txBox="1"/>
          <p:nvPr/>
        </p:nvSpPr>
        <p:spPr>
          <a:xfrm>
            <a:off x="8034863" y="6855342"/>
            <a:ext cx="4101667" cy="383309"/>
          </a:xfrm>
          <a:prstGeom prst="rect">
            <a:avLst/>
          </a:prstGeom>
        </p:spPr>
        <p:txBody>
          <a:bodyPr lIns="0" tIns="0" rIns="0" bIns="0" rtlCol="0" anchor="t">
            <a:spAutoFit/>
          </a:bodyPr>
          <a:lstStyle/>
          <a:p>
            <a:pPr>
              <a:lnSpc>
                <a:spcPts val="3015"/>
              </a:lnSpc>
            </a:pPr>
            <a:r>
              <a:rPr lang="en-US" sz="2153">
                <a:solidFill>
                  <a:srgbClr val="FFFBFB"/>
                </a:solidFill>
                <a:latin typeface="TT Drugs"/>
              </a:rPr>
              <a:t>123 Anywhere St., Any City</a:t>
            </a:r>
          </a:p>
        </p:txBody>
      </p:sp>
      <p:sp>
        <p:nvSpPr>
          <p:cNvPr id="23" name="TextBox 23"/>
          <p:cNvSpPr txBox="1"/>
          <p:nvPr/>
        </p:nvSpPr>
        <p:spPr>
          <a:xfrm>
            <a:off x="8034863" y="5400801"/>
            <a:ext cx="2955511" cy="383309"/>
          </a:xfrm>
          <a:prstGeom prst="rect">
            <a:avLst/>
          </a:prstGeom>
        </p:spPr>
        <p:txBody>
          <a:bodyPr lIns="0" tIns="0" rIns="0" bIns="0" rtlCol="0" anchor="t">
            <a:spAutoFit/>
          </a:bodyPr>
          <a:lstStyle/>
          <a:p>
            <a:pPr>
              <a:lnSpc>
                <a:spcPts val="3015"/>
              </a:lnSpc>
            </a:pPr>
            <a:r>
              <a:rPr lang="en-US" sz="2153">
                <a:solidFill>
                  <a:srgbClr val="FFFBFB"/>
                </a:solidFill>
                <a:latin typeface="TT Drugs"/>
              </a:rPr>
              <a:t>+123-456-7890</a:t>
            </a:r>
          </a:p>
        </p:txBody>
      </p:sp>
      <p:sp>
        <p:nvSpPr>
          <p:cNvPr id="24" name="TextBox 24"/>
          <p:cNvSpPr txBox="1"/>
          <p:nvPr/>
        </p:nvSpPr>
        <p:spPr>
          <a:xfrm>
            <a:off x="7662713" y="4635498"/>
            <a:ext cx="3699811" cy="672221"/>
          </a:xfrm>
          <a:prstGeom prst="rect">
            <a:avLst/>
          </a:prstGeom>
        </p:spPr>
        <p:txBody>
          <a:bodyPr lIns="0" tIns="0" rIns="0" bIns="0" rtlCol="0" anchor="t">
            <a:spAutoFit/>
          </a:bodyPr>
          <a:lstStyle/>
          <a:p>
            <a:pPr>
              <a:lnSpc>
                <a:spcPts val="5409"/>
              </a:lnSpc>
            </a:pPr>
            <a:r>
              <a:rPr lang="en-US" sz="3863">
                <a:solidFill>
                  <a:srgbClr val="FFFBFB"/>
                </a:solidFill>
                <a:latin typeface="TT Drugs Bold"/>
              </a:rPr>
              <a:t>Olivia Wilson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grpSp>
        <p:nvGrpSpPr>
          <p:cNvPr id="2" name="Group 2"/>
          <p:cNvGrpSpPr/>
          <p:nvPr/>
        </p:nvGrpSpPr>
        <p:grpSpPr>
          <a:xfrm>
            <a:off x="-648054" y="0"/>
            <a:ext cx="4371408" cy="11419922"/>
            <a:chOff x="0" y="0"/>
            <a:chExt cx="1151317" cy="3007716"/>
          </a:xfrm>
        </p:grpSpPr>
        <p:sp>
          <p:nvSpPr>
            <p:cNvPr id="3" name="Freeform 3"/>
            <p:cNvSpPr/>
            <p:nvPr/>
          </p:nvSpPr>
          <p:spPr>
            <a:xfrm>
              <a:off x="0" y="0"/>
              <a:ext cx="1151317" cy="3007716"/>
            </a:xfrm>
            <a:custGeom>
              <a:avLst/>
              <a:gdLst/>
              <a:ahLst/>
              <a:cxnLst/>
              <a:rect l="l" t="t" r="r" b="b"/>
              <a:pathLst>
                <a:path w="1151317" h="3007716">
                  <a:moveTo>
                    <a:pt x="0" y="0"/>
                  </a:moveTo>
                  <a:lnTo>
                    <a:pt x="1151317" y="0"/>
                  </a:lnTo>
                  <a:lnTo>
                    <a:pt x="1151317" y="3007716"/>
                  </a:lnTo>
                  <a:lnTo>
                    <a:pt x="0" y="3007716"/>
                  </a:lnTo>
                  <a:close/>
                </a:path>
              </a:pathLst>
            </a:custGeom>
            <a:solidFill>
              <a:srgbClr val="222920"/>
            </a:solidFill>
          </p:spPr>
          <p:txBody>
            <a:bodyPr/>
            <a:lstStyle/>
            <a:p>
              <a:endParaRPr lang="en-US"/>
            </a:p>
          </p:txBody>
        </p:sp>
        <p:sp>
          <p:nvSpPr>
            <p:cNvPr id="4" name="TextBox 4"/>
            <p:cNvSpPr txBox="1"/>
            <p:nvPr/>
          </p:nvSpPr>
          <p:spPr>
            <a:xfrm>
              <a:off x="0" y="0"/>
              <a:ext cx="1151317" cy="3007716"/>
            </a:xfrm>
            <a:prstGeom prst="rect">
              <a:avLst/>
            </a:prstGeom>
          </p:spPr>
          <p:txBody>
            <a:bodyPr lIns="50800" tIns="50800" rIns="50800" bIns="50800" rtlCol="0" anchor="ctr"/>
            <a:lstStyle/>
            <a:p>
              <a:pPr algn="ctr">
                <a:lnSpc>
                  <a:spcPts val="2750"/>
                </a:lnSpc>
              </a:pPr>
              <a:endParaRPr/>
            </a:p>
          </p:txBody>
        </p:sp>
      </p:grpSp>
      <p:sp>
        <p:nvSpPr>
          <p:cNvPr id="5" name="Freeform 5"/>
          <p:cNvSpPr/>
          <p:nvPr/>
        </p:nvSpPr>
        <p:spPr>
          <a:xfrm>
            <a:off x="10563877" y="6272769"/>
            <a:ext cx="8229604" cy="4488875"/>
          </a:xfrm>
          <a:custGeom>
            <a:avLst/>
            <a:gdLst/>
            <a:ahLst/>
            <a:cxnLst/>
            <a:rect l="l" t="t" r="r" b="b"/>
            <a:pathLst>
              <a:path w="8229604" h="4488875">
                <a:moveTo>
                  <a:pt x="0" y="0"/>
                </a:moveTo>
                <a:lnTo>
                  <a:pt x="8229605" y="0"/>
                </a:lnTo>
                <a:lnTo>
                  <a:pt x="8229605" y="4488875"/>
                </a:lnTo>
                <a:lnTo>
                  <a:pt x="0" y="4488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3258029" y="3349360"/>
            <a:ext cx="1110084" cy="4789767"/>
            <a:chOff x="0" y="0"/>
            <a:chExt cx="233415" cy="1007136"/>
          </a:xfrm>
        </p:grpSpPr>
        <p:sp>
          <p:nvSpPr>
            <p:cNvPr id="7" name="Freeform 7"/>
            <p:cNvSpPr/>
            <p:nvPr/>
          </p:nvSpPr>
          <p:spPr>
            <a:xfrm>
              <a:off x="0" y="0"/>
              <a:ext cx="233415" cy="1007136"/>
            </a:xfrm>
            <a:custGeom>
              <a:avLst/>
              <a:gdLst/>
              <a:ahLst/>
              <a:cxnLst/>
              <a:rect l="l" t="t" r="r" b="b"/>
              <a:pathLst>
                <a:path w="233415" h="1007136">
                  <a:moveTo>
                    <a:pt x="0" y="0"/>
                  </a:moveTo>
                  <a:lnTo>
                    <a:pt x="233415" y="0"/>
                  </a:lnTo>
                  <a:lnTo>
                    <a:pt x="233415" y="1007136"/>
                  </a:lnTo>
                  <a:lnTo>
                    <a:pt x="0" y="1007136"/>
                  </a:lnTo>
                  <a:close/>
                </a:path>
              </a:pathLst>
            </a:custGeom>
            <a:solidFill>
              <a:srgbClr val="222920"/>
            </a:solidFill>
            <a:ln w="9525" cap="sq">
              <a:solidFill>
                <a:srgbClr val="FFFFFF"/>
              </a:solidFill>
              <a:prstDash val="solid"/>
              <a:miter/>
            </a:ln>
          </p:spPr>
          <p:txBody>
            <a:bodyPr/>
            <a:lstStyle/>
            <a:p>
              <a:endParaRPr lang="en-US"/>
            </a:p>
          </p:txBody>
        </p:sp>
        <p:sp>
          <p:nvSpPr>
            <p:cNvPr id="8" name="TextBox 8"/>
            <p:cNvSpPr txBox="1"/>
            <p:nvPr/>
          </p:nvSpPr>
          <p:spPr>
            <a:xfrm>
              <a:off x="0" y="-171450"/>
              <a:ext cx="233415" cy="1178586"/>
            </a:xfrm>
            <a:prstGeom prst="rect">
              <a:avLst/>
            </a:prstGeom>
          </p:spPr>
          <p:txBody>
            <a:bodyPr lIns="254000" tIns="254000" rIns="254000" bIns="254000" rtlCol="0" anchor="ctr"/>
            <a:lstStyle/>
            <a:p>
              <a:pPr marL="0" lvl="0" indent="0" algn="ctr">
                <a:lnSpc>
                  <a:spcPts val="4874"/>
                </a:lnSpc>
              </a:pPr>
              <a:r>
                <a:rPr lang="en-US" sz="2499" u="none" strike="noStrike" spc="79">
                  <a:solidFill>
                    <a:srgbClr val="FFFFFF"/>
                  </a:solidFill>
                  <a:latin typeface="Black Mango Medium"/>
                </a:rPr>
                <a:t>01</a:t>
              </a:r>
            </a:p>
            <a:p>
              <a:pPr marL="0" lvl="0" indent="0" algn="ctr">
                <a:lnSpc>
                  <a:spcPts val="4874"/>
                </a:lnSpc>
              </a:pPr>
              <a:r>
                <a:rPr lang="en-US" sz="2499" u="none" strike="noStrike" spc="79">
                  <a:solidFill>
                    <a:srgbClr val="FFFFFF"/>
                  </a:solidFill>
                  <a:latin typeface="Black Mango Medium"/>
                </a:rPr>
                <a:t>02</a:t>
              </a:r>
            </a:p>
            <a:p>
              <a:pPr marL="0" lvl="0" indent="0" algn="ctr">
                <a:lnSpc>
                  <a:spcPts val="4874"/>
                </a:lnSpc>
              </a:pPr>
              <a:r>
                <a:rPr lang="en-US" sz="2499" u="none" strike="noStrike" spc="79">
                  <a:solidFill>
                    <a:srgbClr val="FFFFFF"/>
                  </a:solidFill>
                  <a:latin typeface="Black Mango Medium"/>
                </a:rPr>
                <a:t>03</a:t>
              </a:r>
            </a:p>
            <a:p>
              <a:pPr marL="0" lvl="0" indent="0" algn="ctr">
                <a:lnSpc>
                  <a:spcPts val="4874"/>
                </a:lnSpc>
              </a:pPr>
              <a:r>
                <a:rPr lang="en-US" sz="2499" u="none" strike="noStrike" spc="79">
                  <a:solidFill>
                    <a:srgbClr val="FFFFFF"/>
                  </a:solidFill>
                  <a:latin typeface="Black Mango Medium"/>
                </a:rPr>
                <a:t>04</a:t>
              </a:r>
            </a:p>
            <a:p>
              <a:pPr marL="0" lvl="0" indent="0" algn="ctr">
                <a:lnSpc>
                  <a:spcPts val="4874"/>
                </a:lnSpc>
              </a:pPr>
              <a:r>
                <a:rPr lang="en-US" sz="2499" u="none" strike="noStrike" spc="79">
                  <a:solidFill>
                    <a:srgbClr val="FFFFFF"/>
                  </a:solidFill>
                  <a:latin typeface="Black Mango Medium"/>
                </a:rPr>
                <a:t>05</a:t>
              </a:r>
            </a:p>
            <a:p>
              <a:pPr marL="0" lvl="0" indent="0" algn="ctr">
                <a:lnSpc>
                  <a:spcPts val="4874"/>
                </a:lnSpc>
              </a:pPr>
              <a:r>
                <a:rPr lang="en-US" sz="2499" u="none" strike="noStrike" spc="79">
                  <a:solidFill>
                    <a:srgbClr val="FFFFFF"/>
                  </a:solidFill>
                  <a:latin typeface="Black Mango Medium"/>
                </a:rPr>
                <a:t>06</a:t>
              </a:r>
            </a:p>
            <a:p>
              <a:pPr marL="0" lvl="0" indent="0" algn="ctr">
                <a:lnSpc>
                  <a:spcPts val="4874"/>
                </a:lnSpc>
              </a:pPr>
              <a:r>
                <a:rPr lang="en-US" sz="2499" u="none" strike="noStrike" spc="79">
                  <a:solidFill>
                    <a:srgbClr val="FFFFFF"/>
                  </a:solidFill>
                  <a:latin typeface="Black Mango Medium"/>
                </a:rPr>
                <a:t>07</a:t>
              </a:r>
            </a:p>
          </p:txBody>
        </p:sp>
      </p:grpSp>
      <p:grpSp>
        <p:nvGrpSpPr>
          <p:cNvPr id="9" name="Group 9"/>
          <p:cNvGrpSpPr/>
          <p:nvPr/>
        </p:nvGrpSpPr>
        <p:grpSpPr>
          <a:xfrm>
            <a:off x="9761481" y="1769794"/>
            <a:ext cx="6672915" cy="6747413"/>
            <a:chOff x="0" y="0"/>
            <a:chExt cx="660400" cy="667773"/>
          </a:xfrm>
        </p:grpSpPr>
        <p:sp>
          <p:nvSpPr>
            <p:cNvPr id="10" name="Freeform 10"/>
            <p:cNvSpPr/>
            <p:nvPr/>
          </p:nvSpPr>
          <p:spPr>
            <a:xfrm>
              <a:off x="0" y="0"/>
              <a:ext cx="660400" cy="667773"/>
            </a:xfrm>
            <a:custGeom>
              <a:avLst/>
              <a:gdLst/>
              <a:ahLst/>
              <a:cxnLst/>
              <a:rect l="l" t="t" r="r" b="b"/>
              <a:pathLst>
                <a:path w="660400" h="66777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81"/>
                  </a:cubicBezTo>
                  <a:lnTo>
                    <a:pt x="660400" y="667773"/>
                  </a:lnTo>
                  <a:lnTo>
                    <a:pt x="0" y="667773"/>
                  </a:lnTo>
                  <a:lnTo>
                    <a:pt x="0" y="325535"/>
                  </a:lnTo>
                  <a:cubicBezTo>
                    <a:pt x="1782" y="185660"/>
                    <a:pt x="93019" y="64045"/>
                    <a:pt x="220252" y="1907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1" name="TextBox 11"/>
            <p:cNvSpPr txBox="1"/>
            <p:nvPr/>
          </p:nvSpPr>
          <p:spPr>
            <a:xfrm>
              <a:off x="0" y="127000"/>
              <a:ext cx="660400" cy="540773"/>
            </a:xfrm>
            <a:prstGeom prst="rect">
              <a:avLst/>
            </a:prstGeom>
          </p:spPr>
          <p:txBody>
            <a:bodyPr lIns="50800" tIns="50800" rIns="50800" bIns="50800" rtlCol="0" anchor="ctr"/>
            <a:lstStyle/>
            <a:p>
              <a:pPr algn="ctr">
                <a:lnSpc>
                  <a:spcPts val="2750"/>
                </a:lnSpc>
              </a:pPr>
              <a:endParaRPr/>
            </a:p>
          </p:txBody>
        </p:sp>
      </p:grpSp>
      <p:sp>
        <p:nvSpPr>
          <p:cNvPr id="12" name="TextBox 12"/>
          <p:cNvSpPr txBox="1"/>
          <p:nvPr/>
        </p:nvSpPr>
        <p:spPr>
          <a:xfrm>
            <a:off x="3920398" y="1965438"/>
            <a:ext cx="5926258" cy="1166757"/>
          </a:xfrm>
          <a:prstGeom prst="rect">
            <a:avLst/>
          </a:prstGeom>
        </p:spPr>
        <p:txBody>
          <a:bodyPr lIns="0" tIns="0" rIns="0" bIns="0" rtlCol="0" anchor="t">
            <a:spAutoFit/>
          </a:bodyPr>
          <a:lstStyle/>
          <a:p>
            <a:pPr>
              <a:lnSpc>
                <a:spcPts val="9590"/>
              </a:lnSpc>
            </a:pPr>
            <a:r>
              <a:rPr lang="en-US" sz="6850" spc="219">
                <a:solidFill>
                  <a:srgbClr val="F5FFF5"/>
                </a:solidFill>
                <a:latin typeface="Black Mango Medium"/>
              </a:rPr>
              <a:t>Content</a:t>
            </a:r>
          </a:p>
        </p:txBody>
      </p:sp>
      <p:sp>
        <p:nvSpPr>
          <p:cNvPr id="13" name="TextBox 13"/>
          <p:cNvSpPr txBox="1"/>
          <p:nvPr/>
        </p:nvSpPr>
        <p:spPr>
          <a:xfrm>
            <a:off x="4581993" y="3503863"/>
            <a:ext cx="2812534" cy="4201677"/>
          </a:xfrm>
          <a:prstGeom prst="rect">
            <a:avLst/>
          </a:prstGeom>
        </p:spPr>
        <p:txBody>
          <a:bodyPr lIns="0" tIns="0" rIns="0" bIns="0" rtlCol="0" anchor="t">
            <a:spAutoFit/>
          </a:bodyPr>
          <a:lstStyle/>
          <a:p>
            <a:pPr>
              <a:lnSpc>
                <a:spcPts val="4883"/>
              </a:lnSpc>
            </a:pPr>
            <a:r>
              <a:rPr lang="en-US" sz="2504" spc="127">
                <a:solidFill>
                  <a:srgbClr val="F5FFF5"/>
                </a:solidFill>
                <a:latin typeface="TT Drugs"/>
              </a:rPr>
              <a:t>Introduction</a:t>
            </a:r>
          </a:p>
          <a:p>
            <a:pPr>
              <a:lnSpc>
                <a:spcPts val="4883"/>
              </a:lnSpc>
            </a:pPr>
            <a:r>
              <a:rPr lang="en-US" sz="2504" spc="127">
                <a:solidFill>
                  <a:srgbClr val="F5FFF5"/>
                </a:solidFill>
                <a:latin typeface="TT Drugs"/>
              </a:rPr>
              <a:t>Overview</a:t>
            </a:r>
          </a:p>
          <a:p>
            <a:pPr>
              <a:lnSpc>
                <a:spcPts val="4883"/>
              </a:lnSpc>
            </a:pPr>
            <a:r>
              <a:rPr lang="en-US" sz="2504" spc="127">
                <a:solidFill>
                  <a:srgbClr val="F5FFF5"/>
                </a:solidFill>
                <a:latin typeface="TT Drugs"/>
              </a:rPr>
              <a:t>Objetives</a:t>
            </a:r>
          </a:p>
          <a:p>
            <a:pPr>
              <a:lnSpc>
                <a:spcPts val="4883"/>
              </a:lnSpc>
            </a:pPr>
            <a:r>
              <a:rPr lang="en-US" sz="2504" spc="127">
                <a:solidFill>
                  <a:srgbClr val="F5FFF5"/>
                </a:solidFill>
                <a:latin typeface="TT Drugs"/>
              </a:rPr>
              <a:t>Services</a:t>
            </a:r>
          </a:p>
          <a:p>
            <a:pPr>
              <a:lnSpc>
                <a:spcPts val="4883"/>
              </a:lnSpc>
            </a:pPr>
            <a:r>
              <a:rPr lang="en-US" sz="2504" spc="127">
                <a:solidFill>
                  <a:srgbClr val="F5FFF5"/>
                </a:solidFill>
                <a:latin typeface="TT Drugs"/>
              </a:rPr>
              <a:t>Our Clients</a:t>
            </a:r>
          </a:p>
          <a:p>
            <a:pPr>
              <a:lnSpc>
                <a:spcPts val="4883"/>
              </a:lnSpc>
            </a:pPr>
            <a:r>
              <a:rPr lang="en-US" sz="2504" spc="127">
                <a:solidFill>
                  <a:srgbClr val="F5FFF5"/>
                </a:solidFill>
                <a:latin typeface="TT Drugs"/>
              </a:rPr>
              <a:t>Achievements</a:t>
            </a:r>
          </a:p>
          <a:p>
            <a:pPr marL="0" lvl="0" indent="0">
              <a:lnSpc>
                <a:spcPts val="4883"/>
              </a:lnSpc>
            </a:pPr>
            <a:r>
              <a:rPr lang="en-US" sz="2504" spc="127">
                <a:solidFill>
                  <a:srgbClr val="F5FFF5"/>
                </a:solidFill>
                <a:latin typeface="TT Drugs"/>
              </a:rPr>
              <a:t>Contact</a:t>
            </a:r>
          </a:p>
        </p:txBody>
      </p:sp>
      <p:grpSp>
        <p:nvGrpSpPr>
          <p:cNvPr id="14" name="Group 14"/>
          <p:cNvGrpSpPr/>
          <p:nvPr/>
        </p:nvGrpSpPr>
        <p:grpSpPr>
          <a:xfrm>
            <a:off x="10043702" y="2089263"/>
            <a:ext cx="6108474" cy="6108474"/>
            <a:chOff x="0" y="0"/>
            <a:chExt cx="13716000" cy="13716000"/>
          </a:xfrm>
        </p:grpSpPr>
        <p:sp>
          <p:nvSpPr>
            <p:cNvPr id="15" name="Freeform 15"/>
            <p:cNvSpPr/>
            <p:nvPr/>
          </p:nvSpPr>
          <p:spPr>
            <a:xfrm>
              <a:off x="0" y="0"/>
              <a:ext cx="13716000" cy="13716000"/>
            </a:xfrm>
            <a:custGeom>
              <a:avLst/>
              <a:gdLst/>
              <a:ahLst/>
              <a:cxnLst/>
              <a:rect l="l" t="t" r="r" b="b"/>
              <a:pathLst>
                <a:path w="13716000" h="13716000">
                  <a:moveTo>
                    <a:pt x="6857994" y="0"/>
                  </a:moveTo>
                  <a:lnTo>
                    <a:pt x="6858008" y="0"/>
                  </a:lnTo>
                  <a:cubicBezTo>
                    <a:pt x="10645573" y="1"/>
                    <a:pt x="13716000" y="3070429"/>
                    <a:pt x="13716000" y="6857994"/>
                  </a:cubicBezTo>
                  <a:lnTo>
                    <a:pt x="13716000" y="13716000"/>
                  </a:lnTo>
                  <a:lnTo>
                    <a:pt x="0" y="13716000"/>
                  </a:lnTo>
                  <a:lnTo>
                    <a:pt x="0" y="6857994"/>
                  </a:lnTo>
                  <a:cubicBezTo>
                    <a:pt x="0" y="3070428"/>
                    <a:pt x="3070428" y="0"/>
                    <a:pt x="6857994" y="0"/>
                  </a:cubicBezTo>
                  <a:close/>
                </a:path>
              </a:pathLst>
            </a:custGeom>
            <a:blipFill>
              <a:blip r:embed="rId4"/>
              <a:stretch>
                <a:fillRect l="-25046" r="-25046"/>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405435" y="-1881629"/>
            <a:ext cx="20117369" cy="6670920"/>
            <a:chOff x="0" y="0"/>
            <a:chExt cx="5298402" cy="1756950"/>
          </a:xfrm>
        </p:grpSpPr>
        <p:sp>
          <p:nvSpPr>
            <p:cNvPr id="3" name="Freeform 3"/>
            <p:cNvSpPr/>
            <p:nvPr/>
          </p:nvSpPr>
          <p:spPr>
            <a:xfrm>
              <a:off x="0" y="0"/>
              <a:ext cx="5298402" cy="1756950"/>
            </a:xfrm>
            <a:custGeom>
              <a:avLst/>
              <a:gdLst/>
              <a:ahLst/>
              <a:cxnLst/>
              <a:rect l="l" t="t" r="r" b="b"/>
              <a:pathLst>
                <a:path w="5298402" h="1756950">
                  <a:moveTo>
                    <a:pt x="0" y="0"/>
                  </a:moveTo>
                  <a:lnTo>
                    <a:pt x="5298402" y="0"/>
                  </a:lnTo>
                  <a:lnTo>
                    <a:pt x="5298402" y="1756950"/>
                  </a:lnTo>
                  <a:lnTo>
                    <a:pt x="0" y="1756950"/>
                  </a:lnTo>
                  <a:close/>
                </a:path>
              </a:pathLst>
            </a:custGeom>
            <a:solidFill>
              <a:srgbClr val="222920"/>
            </a:solidFill>
          </p:spPr>
          <p:txBody>
            <a:bodyPr/>
            <a:lstStyle/>
            <a:p>
              <a:endParaRPr lang="en-US"/>
            </a:p>
          </p:txBody>
        </p:sp>
        <p:sp>
          <p:nvSpPr>
            <p:cNvPr id="4" name="TextBox 4"/>
            <p:cNvSpPr txBox="1"/>
            <p:nvPr/>
          </p:nvSpPr>
          <p:spPr>
            <a:xfrm>
              <a:off x="0" y="-123825"/>
              <a:ext cx="5298402" cy="1880775"/>
            </a:xfrm>
            <a:prstGeom prst="rect">
              <a:avLst/>
            </a:prstGeom>
          </p:spPr>
          <p:txBody>
            <a:bodyPr lIns="50800" tIns="50800" rIns="50800" bIns="50800" rtlCol="0" anchor="ctr"/>
            <a:lstStyle/>
            <a:p>
              <a:pPr marL="0" lvl="0" indent="0" algn="l">
                <a:lnSpc>
                  <a:spcPts val="9590"/>
                </a:lnSpc>
                <a:spcBef>
                  <a:spcPct val="0"/>
                </a:spcBef>
              </a:pPr>
              <a:endParaRPr/>
            </a:p>
          </p:txBody>
        </p:sp>
      </p:grpSp>
      <p:grpSp>
        <p:nvGrpSpPr>
          <p:cNvPr id="5" name="Group 5"/>
          <p:cNvGrpSpPr>
            <a:grpSpLocks noChangeAspect="1"/>
          </p:cNvGrpSpPr>
          <p:nvPr/>
        </p:nvGrpSpPr>
        <p:grpSpPr>
          <a:xfrm>
            <a:off x="10970641" y="2969641"/>
            <a:ext cx="6288659" cy="6288659"/>
            <a:chOff x="0" y="0"/>
            <a:chExt cx="13884457" cy="13884457"/>
          </a:xfrm>
        </p:grpSpPr>
        <p:sp>
          <p:nvSpPr>
            <p:cNvPr id="6" name="Freeform 6"/>
            <p:cNvSpPr/>
            <p:nvPr/>
          </p:nvSpPr>
          <p:spPr>
            <a:xfrm>
              <a:off x="0" y="0"/>
              <a:ext cx="13884456" cy="13884456"/>
            </a:xfrm>
            <a:custGeom>
              <a:avLst/>
              <a:gdLst/>
              <a:ahLst/>
              <a:cxnLst/>
              <a:rect l="l" t="t" r="r" b="b"/>
              <a:pathLst>
                <a:path w="13884456" h="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txBody>
            <a:bodyPr/>
            <a:lstStyle/>
            <a:p>
              <a:endParaRPr lang="en-US"/>
            </a:p>
          </p:txBody>
        </p:sp>
        <p:sp>
          <p:nvSpPr>
            <p:cNvPr id="7" name="Freeform 7"/>
            <p:cNvSpPr/>
            <p:nvPr/>
          </p:nvSpPr>
          <p:spPr>
            <a:xfrm>
              <a:off x="84229" y="84229"/>
              <a:ext cx="13715998" cy="13715997"/>
            </a:xfrm>
            <a:custGeom>
              <a:avLst/>
              <a:gdLst/>
              <a:ahLst/>
              <a:cxnLst/>
              <a:rect l="l" t="t" r="r" b="b"/>
              <a:pathLst>
                <a:path w="13715998" h="13715997">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25046" r="-25046"/>
              </a:stretch>
            </a:blipFill>
          </p:spPr>
          <p:txBody>
            <a:bodyPr/>
            <a:lstStyle/>
            <a:p>
              <a:endParaRPr lang="en-US"/>
            </a:p>
          </p:txBody>
        </p:sp>
      </p:grpSp>
      <p:sp>
        <p:nvSpPr>
          <p:cNvPr id="8" name="TextBox 8"/>
          <p:cNvSpPr txBox="1"/>
          <p:nvPr/>
        </p:nvSpPr>
        <p:spPr>
          <a:xfrm>
            <a:off x="2367384" y="1888276"/>
            <a:ext cx="6472042" cy="1159503"/>
          </a:xfrm>
          <a:prstGeom prst="rect">
            <a:avLst/>
          </a:prstGeom>
        </p:spPr>
        <p:txBody>
          <a:bodyPr lIns="0" tIns="0" rIns="0" bIns="0" rtlCol="0" anchor="t">
            <a:spAutoFit/>
          </a:bodyPr>
          <a:lstStyle/>
          <a:p>
            <a:pPr marL="0" lvl="0" indent="0" algn="l">
              <a:lnSpc>
                <a:spcPts val="9590"/>
              </a:lnSpc>
              <a:spcBef>
                <a:spcPct val="0"/>
              </a:spcBef>
            </a:pPr>
            <a:r>
              <a:rPr lang="en-US" sz="6850" u="none" strike="noStrike" spc="219">
                <a:solidFill>
                  <a:srgbClr val="F5FFF5"/>
                </a:solidFill>
                <a:latin typeface="Black Mango Medium"/>
              </a:rPr>
              <a:t>Introduction</a:t>
            </a:r>
          </a:p>
        </p:txBody>
      </p:sp>
      <p:grpSp>
        <p:nvGrpSpPr>
          <p:cNvPr id="9" name="Group 9"/>
          <p:cNvGrpSpPr/>
          <p:nvPr/>
        </p:nvGrpSpPr>
        <p:grpSpPr>
          <a:xfrm>
            <a:off x="2051979" y="3663525"/>
            <a:ext cx="9830903" cy="4396242"/>
            <a:chOff x="0" y="0"/>
            <a:chExt cx="2589209" cy="1157858"/>
          </a:xfrm>
        </p:grpSpPr>
        <p:sp>
          <p:nvSpPr>
            <p:cNvPr id="10" name="Freeform 10"/>
            <p:cNvSpPr/>
            <p:nvPr/>
          </p:nvSpPr>
          <p:spPr>
            <a:xfrm>
              <a:off x="0" y="0"/>
              <a:ext cx="2589209" cy="1157858"/>
            </a:xfrm>
            <a:custGeom>
              <a:avLst/>
              <a:gdLst/>
              <a:ahLst/>
              <a:cxnLst/>
              <a:rect l="l" t="t" r="r" b="b"/>
              <a:pathLst>
                <a:path w="2589209" h="1157858">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txBody>
            <a:bodyPr/>
            <a:lstStyle/>
            <a:p>
              <a:endParaRPr lang="en-US" dirty="0"/>
            </a:p>
          </p:txBody>
        </p:sp>
        <p:sp>
          <p:nvSpPr>
            <p:cNvPr id="11" name="TextBox 11"/>
            <p:cNvSpPr txBox="1"/>
            <p:nvPr/>
          </p:nvSpPr>
          <p:spPr>
            <a:xfrm>
              <a:off x="0" y="0"/>
              <a:ext cx="2589209" cy="1157858"/>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2" name="TextBox 12"/>
          <p:cNvSpPr txBox="1"/>
          <p:nvPr/>
        </p:nvSpPr>
        <p:spPr>
          <a:xfrm>
            <a:off x="2367384" y="3953550"/>
            <a:ext cx="9095042" cy="2642839"/>
          </a:xfrm>
          <a:prstGeom prst="rect">
            <a:avLst/>
          </a:prstGeom>
        </p:spPr>
        <p:txBody>
          <a:bodyPr lIns="0" tIns="0" rIns="0" bIns="0" rtlCol="0" anchor="t">
            <a:spAutoFit/>
          </a:bodyPr>
          <a:lstStyle/>
          <a:p>
            <a:pPr marL="0" lvl="0" indent="0" algn="l">
              <a:lnSpc>
                <a:spcPts val="4237"/>
              </a:lnSpc>
            </a:pPr>
            <a:r>
              <a:rPr lang="en-US" sz="2863" u="none" strike="noStrike" spc="20" dirty="0">
                <a:solidFill>
                  <a:srgbClr val="F5FFF5"/>
                </a:solidFill>
                <a:latin typeface="TT Drugs"/>
              </a:rPr>
              <a:t>Trail Guard is a device aiming to support people </a:t>
            </a:r>
            <a:r>
              <a:rPr lang="en-US" sz="2863" spc="20" dirty="0">
                <a:solidFill>
                  <a:srgbClr val="F5FFF5"/>
                </a:solidFill>
                <a:latin typeface="TT Drugs"/>
              </a:rPr>
              <a:t>d</a:t>
            </a:r>
            <a:r>
              <a:rPr lang="en-US" sz="2863" u="none" strike="noStrike" spc="20" dirty="0">
                <a:solidFill>
                  <a:srgbClr val="F5FFF5"/>
                </a:solidFill>
                <a:latin typeface="TT Drugs"/>
              </a:rPr>
              <a:t>uring their travels by providing </a:t>
            </a:r>
            <a:r>
              <a:rPr lang="en-US" sz="2863" spc="20" dirty="0">
                <a:solidFill>
                  <a:srgbClr val="F5FFF5"/>
                </a:solidFill>
                <a:latin typeface="TT Drugs"/>
              </a:rPr>
              <a:t>water and air quality information. It focuses on the safety of individuals so that they can enjoy travelling without worrying about the safety of their health.</a:t>
            </a:r>
            <a:endParaRPr lang="en-US" sz="2863" u="none" strike="noStrike" spc="20" dirty="0">
              <a:solidFill>
                <a:srgbClr val="F5FFF5"/>
              </a:solidFill>
              <a:latin typeface="TT Drugs"/>
            </a:endParaRPr>
          </a:p>
        </p:txBody>
      </p:sp>
      <p:sp>
        <p:nvSpPr>
          <p:cNvPr id="13" name="TextBox 13"/>
          <p:cNvSpPr txBox="1"/>
          <p:nvPr/>
        </p:nvSpPr>
        <p:spPr>
          <a:xfrm>
            <a:off x="13936229" y="-409575"/>
            <a:ext cx="4351771" cy="3622713"/>
          </a:xfrm>
          <a:prstGeom prst="rect">
            <a:avLst/>
          </a:prstGeom>
        </p:spPr>
        <p:txBody>
          <a:bodyPr lIns="0" tIns="0" rIns="0" bIns="0" rtlCol="0" anchor="t">
            <a:spAutoFit/>
          </a:bodyPr>
          <a:lstStyle/>
          <a:p>
            <a:pPr marL="0" lvl="0" indent="0" algn="ctr">
              <a:lnSpc>
                <a:spcPts val="29600"/>
              </a:lnSpc>
              <a:spcBef>
                <a:spcPct val="0"/>
              </a:spcBef>
            </a:pPr>
            <a:r>
              <a:rPr lang="en-US" sz="21142" u="none" strike="noStrike" spc="676">
                <a:solidFill>
                  <a:srgbClr val="F5FFF5">
                    <a:alpha val="74902"/>
                  </a:srgbClr>
                </a:solidFill>
                <a:latin typeface="Black Mango Medium"/>
              </a:rPr>
              <a:t>01</a:t>
            </a:r>
          </a:p>
        </p:txBody>
      </p:sp>
      <p:sp>
        <p:nvSpPr>
          <p:cNvPr id="14" name="Freeform 14"/>
          <p:cNvSpPr/>
          <p:nvPr/>
        </p:nvSpPr>
        <p:spPr>
          <a:xfrm>
            <a:off x="11486058" y="7394534"/>
            <a:ext cx="1536549" cy="1350242"/>
          </a:xfrm>
          <a:custGeom>
            <a:avLst/>
            <a:gdLst/>
            <a:ahLst/>
            <a:cxnLst/>
            <a:rect l="l" t="t" r="r" b="b"/>
            <a:pathLst>
              <a:path w="1536549" h="1350242">
                <a:moveTo>
                  <a:pt x="0" y="0"/>
                </a:moveTo>
                <a:lnTo>
                  <a:pt x="1536549" y="0"/>
                </a:lnTo>
                <a:lnTo>
                  <a:pt x="1536549" y="1350242"/>
                </a:lnTo>
                <a:lnTo>
                  <a:pt x="0" y="135024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Freeform 5"/>
          <p:cNvSpPr/>
          <p:nvPr/>
        </p:nvSpPr>
        <p:spPr>
          <a:xfrm>
            <a:off x="9144000" y="0"/>
            <a:ext cx="9144000" cy="5486230"/>
          </a:xfrm>
          <a:custGeom>
            <a:avLst/>
            <a:gdLst/>
            <a:ahLst/>
            <a:cxnLst/>
            <a:rect l="l" t="t" r="r" b="b"/>
            <a:pathLst>
              <a:path w="9144000" h="5486230">
                <a:moveTo>
                  <a:pt x="0" y="0"/>
                </a:moveTo>
                <a:lnTo>
                  <a:pt x="9144000" y="0"/>
                </a:lnTo>
                <a:lnTo>
                  <a:pt x="9144000" y="5486230"/>
                </a:lnTo>
                <a:lnTo>
                  <a:pt x="0" y="5486230"/>
                </a:lnTo>
                <a:lnTo>
                  <a:pt x="0" y="0"/>
                </a:lnTo>
                <a:close/>
              </a:path>
            </a:pathLst>
          </a:custGeom>
          <a:blipFill>
            <a:blip r:embed="rId2"/>
            <a:stretch>
              <a:fillRect t="-75082" b="-75082"/>
            </a:stretch>
          </a:blipFill>
        </p:spPr>
        <p:txBody>
          <a:bodyPr/>
          <a:lstStyle/>
          <a:p>
            <a:endParaRPr lang="en-US"/>
          </a:p>
        </p:txBody>
      </p:sp>
      <p:grpSp>
        <p:nvGrpSpPr>
          <p:cNvPr id="6" name="Group 6"/>
          <p:cNvGrpSpPr/>
          <p:nvPr/>
        </p:nvGrpSpPr>
        <p:grpSpPr>
          <a:xfrm>
            <a:off x="12106661" y="5029168"/>
            <a:ext cx="914123" cy="9141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txBody>
            <a:bodyPr/>
            <a:lstStyle/>
            <a:p>
              <a:endParaRPr lang="en-US"/>
            </a:p>
          </p:txBody>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9" name="Group 9"/>
          <p:cNvGrpSpPr/>
          <p:nvPr/>
        </p:nvGrpSpPr>
        <p:grpSpPr>
          <a:xfrm>
            <a:off x="11052835" y="5029168"/>
            <a:ext cx="914123" cy="9141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txBody>
            <a:bodyPr/>
            <a:lstStyle/>
            <a:p>
              <a:endParaRPr lang="en-US"/>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12" name="Group 12"/>
          <p:cNvGrpSpPr/>
          <p:nvPr/>
        </p:nvGrpSpPr>
        <p:grpSpPr>
          <a:xfrm>
            <a:off x="9905427" y="5029168"/>
            <a:ext cx="914123" cy="9141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txBody>
            <a:bodyPr/>
            <a:lstStyle/>
            <a:p>
              <a:endParaRPr lang="en-US"/>
            </a:p>
          </p:txBody>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
        <p:nvSpPr>
          <p:cNvPr id="15" name="Freeform 15"/>
          <p:cNvSpPr/>
          <p:nvPr/>
        </p:nvSpPr>
        <p:spPr>
          <a:xfrm>
            <a:off x="0" y="5486230"/>
            <a:ext cx="9144000" cy="4800770"/>
          </a:xfrm>
          <a:custGeom>
            <a:avLst/>
            <a:gdLst/>
            <a:ahLst/>
            <a:cxnLst/>
            <a:rect l="l" t="t" r="r" b="b"/>
            <a:pathLst>
              <a:path w="9144000" h="4800770">
                <a:moveTo>
                  <a:pt x="0" y="0"/>
                </a:moveTo>
                <a:lnTo>
                  <a:pt x="9144000" y="0"/>
                </a:lnTo>
                <a:lnTo>
                  <a:pt x="9144000" y="4800770"/>
                </a:lnTo>
                <a:lnTo>
                  <a:pt x="0" y="4800770"/>
                </a:lnTo>
                <a:lnTo>
                  <a:pt x="0" y="0"/>
                </a:lnTo>
                <a:close/>
              </a:path>
            </a:pathLst>
          </a:custGeom>
          <a:blipFill>
            <a:blip r:embed="rId3"/>
            <a:stretch>
              <a:fillRect t="-18210" b="-8689"/>
            </a:stretch>
          </a:blipFill>
        </p:spPr>
        <p:txBody>
          <a:bodyPr/>
          <a:lstStyle/>
          <a:p>
            <a:endParaRPr lang="en-US"/>
          </a:p>
        </p:txBody>
      </p:sp>
      <p:sp>
        <p:nvSpPr>
          <p:cNvPr id="16" name="TextBox 16"/>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Problems Encountered</a:t>
            </a:r>
          </a:p>
        </p:txBody>
      </p:sp>
      <p:sp>
        <p:nvSpPr>
          <p:cNvPr id="19" name="TextBox 19"/>
          <p:cNvSpPr txBox="1"/>
          <p:nvPr/>
        </p:nvSpPr>
        <p:spPr>
          <a:xfrm>
            <a:off x="914400" y="2095500"/>
            <a:ext cx="6885292" cy="1000274"/>
          </a:xfrm>
          <a:prstGeom prst="rect">
            <a:avLst/>
          </a:prstGeom>
        </p:spPr>
        <p:txBody>
          <a:bodyPr lIns="0" tIns="0" rIns="0" bIns="0" rtlCol="0" anchor="t">
            <a:spAutoFit/>
          </a:bodyPr>
          <a:lstStyle/>
          <a:p>
            <a:pPr marL="342900" lvl="0" indent="-342900">
              <a:lnSpc>
                <a:spcPts val="2615"/>
              </a:lnSpc>
              <a:spcBef>
                <a:spcPct val="0"/>
              </a:spcBef>
              <a:buFont typeface="Arial" panose="020B0604020202020204" pitchFamily="34" charset="0"/>
              <a:buChar char="•"/>
            </a:pPr>
            <a:r>
              <a:rPr lang="en-US" sz="2179" dirty="0">
                <a:solidFill>
                  <a:srgbClr val="F5FFF5"/>
                </a:solidFill>
                <a:latin typeface="TT Drugs"/>
              </a:rPr>
              <a:t>Providing power to the device.</a:t>
            </a:r>
          </a:p>
          <a:p>
            <a:pPr marL="342900" lvl="0" indent="-342900">
              <a:lnSpc>
                <a:spcPts val="2615"/>
              </a:lnSpc>
              <a:spcBef>
                <a:spcPct val="0"/>
              </a:spcBef>
              <a:buFont typeface="Arial" panose="020B0604020202020204" pitchFamily="34" charset="0"/>
              <a:buChar char="•"/>
            </a:pPr>
            <a:r>
              <a:rPr lang="en-US" sz="2179" dirty="0">
                <a:solidFill>
                  <a:srgbClr val="F5FFF5"/>
                </a:solidFill>
                <a:latin typeface="TT Drugs"/>
              </a:rPr>
              <a:t>Charging using solar power</a:t>
            </a:r>
          </a:p>
          <a:p>
            <a:pPr marL="342900" lvl="0" indent="-342900">
              <a:lnSpc>
                <a:spcPts val="2615"/>
              </a:lnSpc>
              <a:spcBef>
                <a:spcPct val="0"/>
              </a:spcBef>
              <a:buFont typeface="Arial" panose="020B0604020202020204" pitchFamily="34" charset="0"/>
              <a:buChar char="•"/>
            </a:pPr>
            <a:r>
              <a:rPr lang="en-US" sz="2179" dirty="0">
                <a:solidFill>
                  <a:srgbClr val="F5FFF5"/>
                </a:solidFill>
                <a:latin typeface="TT Drugs"/>
              </a:rPr>
              <a:t>Choosing proper </a:t>
            </a:r>
            <a:r>
              <a:rPr lang="en-US" sz="2179">
                <a:solidFill>
                  <a:srgbClr val="F5FFF5"/>
                </a:solidFill>
                <a:latin typeface="TT Drugs"/>
              </a:rPr>
              <a:t>sensor modules and </a:t>
            </a:r>
            <a:endParaRPr lang="en-US" sz="2179" dirty="0">
              <a:solidFill>
                <a:srgbClr val="F5FFF5"/>
              </a:solidFill>
              <a:latin typeface="TT Drugs"/>
            </a:endParaRPr>
          </a:p>
        </p:txBody>
      </p:sp>
      <p:sp>
        <p:nvSpPr>
          <p:cNvPr id="21" name="TextBox 21"/>
          <p:cNvSpPr txBox="1"/>
          <p:nvPr/>
        </p:nvSpPr>
        <p:spPr>
          <a:xfrm>
            <a:off x="13936229" y="-409575"/>
            <a:ext cx="4351771" cy="3622713"/>
          </a:xfrm>
          <a:prstGeom prst="rect">
            <a:avLst/>
          </a:prstGeom>
        </p:spPr>
        <p:txBody>
          <a:bodyPr lIns="0" tIns="0" rIns="0" bIns="0" rtlCol="0" anchor="t">
            <a:spAutoFit/>
          </a:bodyPr>
          <a:lstStyle/>
          <a:p>
            <a:pPr algn="ctr">
              <a:lnSpc>
                <a:spcPts val="29600"/>
              </a:lnSpc>
            </a:pPr>
            <a:r>
              <a:rPr lang="en-US" sz="21142" spc="676">
                <a:solidFill>
                  <a:srgbClr val="060606">
                    <a:alpha val="80784"/>
                  </a:srgbClr>
                </a:solidFill>
                <a:latin typeface="Black Mango Medium"/>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854177"/>
            <a:ext cx="3067990" cy="11893804"/>
            <a:chOff x="0" y="0"/>
            <a:chExt cx="808030" cy="3132525"/>
          </a:xfrm>
        </p:grpSpPr>
        <p:sp>
          <p:nvSpPr>
            <p:cNvPr id="3" name="Freeform 3"/>
            <p:cNvSpPr/>
            <p:nvPr/>
          </p:nvSpPr>
          <p:spPr>
            <a:xfrm>
              <a:off x="0" y="0"/>
              <a:ext cx="808030" cy="3132524"/>
            </a:xfrm>
            <a:custGeom>
              <a:avLst/>
              <a:gdLst/>
              <a:ahLst/>
              <a:cxnLst/>
              <a:rect l="l" t="t" r="r" b="b"/>
              <a:pathLst>
                <a:path w="808030" h="3132524">
                  <a:moveTo>
                    <a:pt x="0" y="0"/>
                  </a:moveTo>
                  <a:lnTo>
                    <a:pt x="808030" y="0"/>
                  </a:lnTo>
                  <a:lnTo>
                    <a:pt x="808030" y="3132524"/>
                  </a:lnTo>
                  <a:lnTo>
                    <a:pt x="0" y="3132524"/>
                  </a:lnTo>
                  <a:close/>
                </a:path>
              </a:pathLst>
            </a:custGeom>
            <a:solidFill>
              <a:srgbClr val="222920"/>
            </a:solidFill>
          </p:spPr>
          <p:txBody>
            <a:bodyPr/>
            <a:lstStyle/>
            <a:p>
              <a:endParaRPr lang="en-US"/>
            </a:p>
          </p:txBody>
        </p:sp>
        <p:sp>
          <p:nvSpPr>
            <p:cNvPr id="4" name="TextBox 4"/>
            <p:cNvSpPr txBox="1"/>
            <p:nvPr/>
          </p:nvSpPr>
          <p:spPr>
            <a:xfrm>
              <a:off x="0" y="-123825"/>
              <a:ext cx="808030" cy="3256350"/>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5" name="Freeform 5"/>
          <p:cNvSpPr/>
          <p:nvPr/>
        </p:nvSpPr>
        <p:spPr>
          <a:xfrm>
            <a:off x="1784762" y="7803407"/>
            <a:ext cx="4587215" cy="905975"/>
          </a:xfrm>
          <a:custGeom>
            <a:avLst/>
            <a:gdLst/>
            <a:ahLst/>
            <a:cxnLst/>
            <a:rect l="l" t="t" r="r" b="b"/>
            <a:pathLst>
              <a:path w="4587215" h="905975">
                <a:moveTo>
                  <a:pt x="0" y="0"/>
                </a:moveTo>
                <a:lnTo>
                  <a:pt x="4587214" y="0"/>
                </a:lnTo>
                <a:lnTo>
                  <a:pt x="4587214" y="905975"/>
                </a:lnTo>
                <a:lnTo>
                  <a:pt x="0" y="905975"/>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1846167" y="5191918"/>
            <a:ext cx="4340593" cy="2876927"/>
            <a:chOff x="0" y="0"/>
            <a:chExt cx="1312520" cy="869933"/>
          </a:xfrm>
        </p:grpSpPr>
        <p:sp>
          <p:nvSpPr>
            <p:cNvPr id="7" name="Freeform 7"/>
            <p:cNvSpPr/>
            <p:nvPr/>
          </p:nvSpPr>
          <p:spPr>
            <a:xfrm>
              <a:off x="0" y="0"/>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txBody>
            <a:bodyPr/>
            <a:lstStyle/>
            <a:p>
              <a:endParaRPr lang="en-US"/>
            </a:p>
          </p:txBody>
        </p:sp>
        <p:sp>
          <p:nvSpPr>
            <p:cNvPr id="8" name="TextBox 8"/>
            <p:cNvSpPr txBox="1"/>
            <p:nvPr/>
          </p:nvSpPr>
          <p:spPr>
            <a:xfrm>
              <a:off x="0" y="0"/>
              <a:ext cx="1312520" cy="869933"/>
            </a:xfrm>
            <a:prstGeom prst="rect">
              <a:avLst/>
            </a:prstGeom>
          </p:spPr>
          <p:txBody>
            <a:bodyPr lIns="50800" tIns="50800" rIns="50800" bIns="50800" rtlCol="0" anchor="ctr"/>
            <a:lstStyle/>
            <a:p>
              <a:pPr algn="ctr">
                <a:lnSpc>
                  <a:spcPts val="2750"/>
                </a:lnSpc>
              </a:pPr>
              <a:endParaRPr/>
            </a:p>
          </p:txBody>
        </p:sp>
      </p:grpSp>
      <p:grpSp>
        <p:nvGrpSpPr>
          <p:cNvPr id="9" name="Group 9"/>
          <p:cNvGrpSpPr/>
          <p:nvPr/>
        </p:nvGrpSpPr>
        <p:grpSpPr>
          <a:xfrm>
            <a:off x="3210812" y="4454464"/>
            <a:ext cx="1611303" cy="161130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txBody>
            <a:bodyPr/>
            <a:lstStyle/>
            <a:p>
              <a:endParaRPr lang="en-US"/>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
        <p:nvSpPr>
          <p:cNvPr id="12" name="Freeform 12"/>
          <p:cNvSpPr/>
          <p:nvPr/>
        </p:nvSpPr>
        <p:spPr>
          <a:xfrm>
            <a:off x="3523112" y="4790086"/>
            <a:ext cx="986703" cy="940058"/>
          </a:xfrm>
          <a:custGeom>
            <a:avLst/>
            <a:gdLst/>
            <a:ahLst/>
            <a:cxnLst/>
            <a:rect l="l" t="t" r="r" b="b"/>
            <a:pathLst>
              <a:path w="986703" h="940058">
                <a:moveTo>
                  <a:pt x="0" y="0"/>
                </a:moveTo>
                <a:lnTo>
                  <a:pt x="986703" y="0"/>
                </a:lnTo>
                <a:lnTo>
                  <a:pt x="986703" y="940058"/>
                </a:lnTo>
                <a:lnTo>
                  <a:pt x="0" y="940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6595975" y="7803407"/>
            <a:ext cx="4587215" cy="905975"/>
          </a:xfrm>
          <a:custGeom>
            <a:avLst/>
            <a:gdLst/>
            <a:ahLst/>
            <a:cxnLst/>
            <a:rect l="l" t="t" r="r" b="b"/>
            <a:pathLst>
              <a:path w="4587215" h="905975">
                <a:moveTo>
                  <a:pt x="0" y="0"/>
                </a:moveTo>
                <a:lnTo>
                  <a:pt x="4587215" y="0"/>
                </a:lnTo>
                <a:lnTo>
                  <a:pt x="4587215" y="905975"/>
                </a:lnTo>
                <a:lnTo>
                  <a:pt x="0" y="905975"/>
                </a:lnTo>
                <a:lnTo>
                  <a:pt x="0" y="0"/>
                </a:lnTo>
                <a:close/>
              </a:path>
            </a:pathLst>
          </a:custGeom>
          <a:blipFill>
            <a:blip r:embed="rId2"/>
            <a:stretch>
              <a:fillRect/>
            </a:stretch>
          </a:blipFill>
        </p:spPr>
        <p:txBody>
          <a:bodyPr/>
          <a:lstStyle/>
          <a:p>
            <a:endParaRPr lang="en-US"/>
          </a:p>
        </p:txBody>
      </p:sp>
      <p:grpSp>
        <p:nvGrpSpPr>
          <p:cNvPr id="14" name="Group 14"/>
          <p:cNvGrpSpPr/>
          <p:nvPr/>
        </p:nvGrpSpPr>
        <p:grpSpPr>
          <a:xfrm>
            <a:off x="6657380" y="5191918"/>
            <a:ext cx="4340593" cy="2876927"/>
            <a:chOff x="0" y="0"/>
            <a:chExt cx="1312520" cy="869933"/>
          </a:xfrm>
        </p:grpSpPr>
        <p:sp>
          <p:nvSpPr>
            <p:cNvPr id="15" name="Freeform 15"/>
            <p:cNvSpPr/>
            <p:nvPr/>
          </p:nvSpPr>
          <p:spPr>
            <a:xfrm>
              <a:off x="0" y="0"/>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txBody>
            <a:bodyPr/>
            <a:lstStyle/>
            <a:p>
              <a:endParaRPr lang="en-US"/>
            </a:p>
          </p:txBody>
        </p:sp>
        <p:sp>
          <p:nvSpPr>
            <p:cNvPr id="16" name="TextBox 16"/>
            <p:cNvSpPr txBox="1"/>
            <p:nvPr/>
          </p:nvSpPr>
          <p:spPr>
            <a:xfrm>
              <a:off x="0" y="0"/>
              <a:ext cx="1312520" cy="869933"/>
            </a:xfrm>
            <a:prstGeom prst="rect">
              <a:avLst/>
            </a:prstGeom>
          </p:spPr>
          <p:txBody>
            <a:bodyPr lIns="50800" tIns="50800" rIns="50800" bIns="50800" rtlCol="0" anchor="ctr"/>
            <a:lstStyle/>
            <a:p>
              <a:pPr algn="ctr">
                <a:lnSpc>
                  <a:spcPts val="2750"/>
                </a:lnSpc>
              </a:pPr>
              <a:endParaRPr/>
            </a:p>
          </p:txBody>
        </p:sp>
      </p:grpSp>
      <p:grpSp>
        <p:nvGrpSpPr>
          <p:cNvPr id="17" name="Group 17"/>
          <p:cNvGrpSpPr/>
          <p:nvPr/>
        </p:nvGrpSpPr>
        <p:grpSpPr>
          <a:xfrm>
            <a:off x="8022025" y="4454464"/>
            <a:ext cx="1611303" cy="161130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txBody>
            <a:bodyPr/>
            <a:lstStyle/>
            <a:p>
              <a:endParaRPr lang="en-US"/>
            </a:p>
          </p:txBody>
        </p:sp>
        <p:sp>
          <p:nvSpPr>
            <p:cNvPr id="19" name="TextBox 19"/>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
        <p:nvSpPr>
          <p:cNvPr id="20" name="Freeform 20"/>
          <p:cNvSpPr/>
          <p:nvPr/>
        </p:nvSpPr>
        <p:spPr>
          <a:xfrm>
            <a:off x="8297470" y="4790086"/>
            <a:ext cx="1060413" cy="1014141"/>
          </a:xfrm>
          <a:custGeom>
            <a:avLst/>
            <a:gdLst/>
            <a:ahLst/>
            <a:cxnLst/>
            <a:rect l="l" t="t" r="r" b="b"/>
            <a:pathLst>
              <a:path w="1060413" h="1014141">
                <a:moveTo>
                  <a:pt x="0" y="0"/>
                </a:moveTo>
                <a:lnTo>
                  <a:pt x="1060413" y="0"/>
                </a:lnTo>
                <a:lnTo>
                  <a:pt x="1060413" y="1014141"/>
                </a:lnTo>
                <a:lnTo>
                  <a:pt x="0" y="1014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11468940" y="7803407"/>
            <a:ext cx="4587215" cy="905975"/>
          </a:xfrm>
          <a:custGeom>
            <a:avLst/>
            <a:gdLst/>
            <a:ahLst/>
            <a:cxnLst/>
            <a:rect l="l" t="t" r="r" b="b"/>
            <a:pathLst>
              <a:path w="4587215" h="905975">
                <a:moveTo>
                  <a:pt x="0" y="0"/>
                </a:moveTo>
                <a:lnTo>
                  <a:pt x="4587214" y="0"/>
                </a:lnTo>
                <a:lnTo>
                  <a:pt x="4587214" y="905975"/>
                </a:lnTo>
                <a:lnTo>
                  <a:pt x="0" y="905975"/>
                </a:lnTo>
                <a:lnTo>
                  <a:pt x="0" y="0"/>
                </a:lnTo>
                <a:close/>
              </a:path>
            </a:pathLst>
          </a:custGeom>
          <a:blipFill>
            <a:blip r:embed="rId2"/>
            <a:stretch>
              <a:fillRect/>
            </a:stretch>
          </a:blipFill>
        </p:spPr>
        <p:txBody>
          <a:bodyPr/>
          <a:lstStyle/>
          <a:p>
            <a:endParaRPr lang="en-US"/>
          </a:p>
        </p:txBody>
      </p:sp>
      <p:grpSp>
        <p:nvGrpSpPr>
          <p:cNvPr id="22" name="Group 22"/>
          <p:cNvGrpSpPr/>
          <p:nvPr/>
        </p:nvGrpSpPr>
        <p:grpSpPr>
          <a:xfrm>
            <a:off x="11530345" y="5191918"/>
            <a:ext cx="4340593" cy="2876927"/>
            <a:chOff x="0" y="0"/>
            <a:chExt cx="1312520" cy="869933"/>
          </a:xfrm>
        </p:grpSpPr>
        <p:sp>
          <p:nvSpPr>
            <p:cNvPr id="23" name="Freeform 23"/>
            <p:cNvSpPr/>
            <p:nvPr/>
          </p:nvSpPr>
          <p:spPr>
            <a:xfrm>
              <a:off x="0" y="0"/>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txBody>
            <a:bodyPr/>
            <a:lstStyle/>
            <a:p>
              <a:endParaRPr lang="en-US"/>
            </a:p>
          </p:txBody>
        </p:sp>
        <p:sp>
          <p:nvSpPr>
            <p:cNvPr id="24" name="TextBox 24"/>
            <p:cNvSpPr txBox="1"/>
            <p:nvPr/>
          </p:nvSpPr>
          <p:spPr>
            <a:xfrm>
              <a:off x="0" y="0"/>
              <a:ext cx="1312520" cy="869933"/>
            </a:xfrm>
            <a:prstGeom prst="rect">
              <a:avLst/>
            </a:prstGeom>
          </p:spPr>
          <p:txBody>
            <a:bodyPr lIns="50800" tIns="50800" rIns="50800" bIns="50800" rtlCol="0" anchor="ctr"/>
            <a:lstStyle/>
            <a:p>
              <a:pPr algn="ctr">
                <a:lnSpc>
                  <a:spcPts val="2750"/>
                </a:lnSpc>
              </a:pPr>
              <a:endParaRPr/>
            </a:p>
          </p:txBody>
        </p:sp>
      </p:grpSp>
      <p:grpSp>
        <p:nvGrpSpPr>
          <p:cNvPr id="25" name="Group 25"/>
          <p:cNvGrpSpPr/>
          <p:nvPr/>
        </p:nvGrpSpPr>
        <p:grpSpPr>
          <a:xfrm>
            <a:off x="12894990" y="4454464"/>
            <a:ext cx="1611303" cy="161130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txBody>
            <a:bodyPr/>
            <a:lstStyle/>
            <a:p>
              <a:endParaRPr lang="en-US"/>
            </a:p>
          </p:txBody>
        </p:sp>
        <p:sp>
          <p:nvSpPr>
            <p:cNvPr id="27" name="TextBox 27"/>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
        <p:nvSpPr>
          <p:cNvPr id="28" name="Freeform 28"/>
          <p:cNvSpPr/>
          <p:nvPr/>
        </p:nvSpPr>
        <p:spPr>
          <a:xfrm>
            <a:off x="13194110" y="4753920"/>
            <a:ext cx="1013063" cy="976224"/>
          </a:xfrm>
          <a:custGeom>
            <a:avLst/>
            <a:gdLst/>
            <a:ahLst/>
            <a:cxnLst/>
            <a:rect l="l" t="t" r="r" b="b"/>
            <a:pathLst>
              <a:path w="1013063" h="976224">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9" name="TextBox 29"/>
          <p:cNvSpPr txBox="1"/>
          <p:nvPr/>
        </p:nvSpPr>
        <p:spPr>
          <a:xfrm>
            <a:off x="2085287" y="6133707"/>
            <a:ext cx="3862352" cy="1778074"/>
          </a:xfrm>
          <a:prstGeom prst="rect">
            <a:avLst/>
          </a:prstGeom>
        </p:spPr>
        <p:txBody>
          <a:bodyPr lIns="0" tIns="0" rIns="0" bIns="0" rtlCol="0" anchor="t">
            <a:spAutoFit/>
          </a:bodyPr>
          <a:lstStyle/>
          <a:p>
            <a:pPr marL="0" lvl="0" indent="0" algn="ctr">
              <a:lnSpc>
                <a:spcPts val="2814"/>
              </a:lnSpc>
            </a:pPr>
            <a:r>
              <a:rPr lang="en-US" sz="1996">
                <a:solidFill>
                  <a:srgbClr val="010101"/>
                </a:solidFill>
                <a:latin typeface="TT Drugs"/>
              </a:rPr>
              <a:t>Lorem ipsum dolor sit amet, consectetur adipiscing elit. Duis vulputate nulla at ante rhoncus, vel efficitur felis condimentum. Proin odio odio.</a:t>
            </a:r>
          </a:p>
        </p:txBody>
      </p:sp>
      <p:sp>
        <p:nvSpPr>
          <p:cNvPr id="30" name="TextBox 30"/>
          <p:cNvSpPr txBox="1"/>
          <p:nvPr/>
        </p:nvSpPr>
        <p:spPr>
          <a:xfrm>
            <a:off x="13936229" y="-409575"/>
            <a:ext cx="4351771" cy="3622713"/>
          </a:xfrm>
          <a:prstGeom prst="rect">
            <a:avLst/>
          </a:prstGeom>
        </p:spPr>
        <p:txBody>
          <a:bodyPr lIns="0" tIns="0" rIns="0" bIns="0" rtlCol="0" anchor="t">
            <a:spAutoFit/>
          </a:bodyPr>
          <a:lstStyle/>
          <a:p>
            <a:pPr marL="0" lvl="0" indent="0" algn="ctr">
              <a:lnSpc>
                <a:spcPts val="29600"/>
              </a:lnSpc>
              <a:spcBef>
                <a:spcPct val="0"/>
              </a:spcBef>
            </a:pPr>
            <a:r>
              <a:rPr lang="en-US" sz="21142" spc="676">
                <a:solidFill>
                  <a:srgbClr val="F5FFF5">
                    <a:alpha val="74902"/>
                  </a:srgbClr>
                </a:solidFill>
                <a:latin typeface="Black Mango Medium"/>
              </a:rPr>
              <a:t>03</a:t>
            </a:r>
          </a:p>
        </p:txBody>
      </p:sp>
      <p:sp>
        <p:nvSpPr>
          <p:cNvPr id="31" name="TextBox 31"/>
          <p:cNvSpPr txBox="1"/>
          <p:nvPr/>
        </p:nvSpPr>
        <p:spPr>
          <a:xfrm>
            <a:off x="3397231" y="1365214"/>
            <a:ext cx="10394969" cy="1126655"/>
          </a:xfrm>
          <a:prstGeom prst="rect">
            <a:avLst/>
          </a:prstGeom>
        </p:spPr>
        <p:txBody>
          <a:bodyPr wrap="square" lIns="0" tIns="0" rIns="0" bIns="0" rtlCol="0" anchor="t">
            <a:spAutoFit/>
          </a:bodyPr>
          <a:lstStyle/>
          <a:p>
            <a:pPr marL="0" lvl="0" indent="0" algn="l">
              <a:lnSpc>
                <a:spcPts val="9147"/>
              </a:lnSpc>
              <a:spcBef>
                <a:spcPct val="0"/>
              </a:spcBef>
            </a:pPr>
            <a:r>
              <a:rPr lang="en-US" sz="6534" spc="209" dirty="0">
                <a:solidFill>
                  <a:srgbClr val="F5FFF5"/>
                </a:solidFill>
                <a:latin typeface="Black Mango Medium"/>
              </a:rPr>
              <a:t>Changes to initial idea</a:t>
            </a:r>
          </a:p>
        </p:txBody>
      </p:sp>
      <p:sp>
        <p:nvSpPr>
          <p:cNvPr id="32" name="TextBox 32"/>
          <p:cNvSpPr txBox="1"/>
          <p:nvPr/>
        </p:nvSpPr>
        <p:spPr>
          <a:xfrm>
            <a:off x="6896501" y="6133707"/>
            <a:ext cx="3862352" cy="1778074"/>
          </a:xfrm>
          <a:prstGeom prst="rect">
            <a:avLst/>
          </a:prstGeom>
        </p:spPr>
        <p:txBody>
          <a:bodyPr lIns="0" tIns="0" rIns="0" bIns="0" rtlCol="0" anchor="t">
            <a:spAutoFit/>
          </a:bodyPr>
          <a:lstStyle/>
          <a:p>
            <a:pPr marL="0" lvl="0" indent="0" algn="ctr">
              <a:lnSpc>
                <a:spcPts val="2814"/>
              </a:lnSpc>
            </a:pPr>
            <a:r>
              <a:rPr lang="en-US" sz="1996">
                <a:solidFill>
                  <a:srgbClr val="010101"/>
                </a:solidFill>
                <a:latin typeface="TT Drugs"/>
              </a:rPr>
              <a:t>Lorem ipsum dolor sit amet, consectetur adipiscing elit. Duis vulputate nulla at ante rhoncus, vel efficitur felis condimentum. Proin odio odio.</a:t>
            </a:r>
          </a:p>
        </p:txBody>
      </p:sp>
      <p:sp>
        <p:nvSpPr>
          <p:cNvPr id="33" name="TextBox 33"/>
          <p:cNvSpPr txBox="1"/>
          <p:nvPr/>
        </p:nvSpPr>
        <p:spPr>
          <a:xfrm>
            <a:off x="3397231" y="2556516"/>
            <a:ext cx="9387116" cy="2205476"/>
          </a:xfrm>
          <a:prstGeom prst="rect">
            <a:avLst/>
          </a:prstGeom>
        </p:spPr>
        <p:txBody>
          <a:bodyPr lIns="0" tIns="0" rIns="0" bIns="0" rtlCol="0" anchor="t">
            <a:spAutoFit/>
          </a:bodyPr>
          <a:lstStyle/>
          <a:p>
            <a:pPr marL="0" lvl="0" indent="0" algn="l">
              <a:lnSpc>
                <a:spcPts val="3489"/>
              </a:lnSpc>
            </a:pPr>
            <a:r>
              <a:rPr lang="en-US" sz="2492" u="none" strike="noStrike" spc="17" dirty="0">
                <a:solidFill>
                  <a:srgbClr val="F5FFF5"/>
                </a:solidFill>
                <a:latin typeface="TT Drugs"/>
              </a:rPr>
              <a:t>Adding a gas sensor </a:t>
            </a:r>
          </a:p>
          <a:p>
            <a:pPr marL="0" lvl="0" indent="0" algn="l">
              <a:lnSpc>
                <a:spcPts val="3489"/>
              </a:lnSpc>
            </a:pPr>
            <a:r>
              <a:rPr lang="en-US" sz="2492" spc="17" dirty="0">
                <a:solidFill>
                  <a:srgbClr val="F5FFF5"/>
                </a:solidFill>
                <a:latin typeface="TT Drugs"/>
              </a:rPr>
              <a:t>Removing solar powered charging</a:t>
            </a:r>
          </a:p>
          <a:p>
            <a:pPr marL="0" lvl="0" indent="0" algn="l">
              <a:lnSpc>
                <a:spcPts val="3489"/>
              </a:lnSpc>
            </a:pPr>
            <a:r>
              <a:rPr lang="en-US" sz="2492" u="none" strike="noStrike" spc="17" dirty="0">
                <a:solidFill>
                  <a:srgbClr val="F5FFF5"/>
                </a:solidFill>
                <a:latin typeface="TT Drugs"/>
              </a:rPr>
              <a:t>Adding a </a:t>
            </a:r>
            <a:r>
              <a:rPr lang="en-US" sz="2492" u="none" strike="noStrike" spc="17" dirty="0" err="1">
                <a:solidFill>
                  <a:srgbClr val="F5FFF5"/>
                </a:solidFill>
                <a:latin typeface="TT Drugs"/>
              </a:rPr>
              <a:t>tds</a:t>
            </a:r>
            <a:r>
              <a:rPr lang="en-US" sz="2492" u="none" strike="noStrike" spc="17" dirty="0">
                <a:solidFill>
                  <a:srgbClr val="F5FFF5"/>
                </a:solidFill>
                <a:latin typeface="TT Drugs"/>
              </a:rPr>
              <a:t> sensor </a:t>
            </a:r>
          </a:p>
          <a:p>
            <a:pPr marL="0" lvl="0" indent="0" algn="l">
              <a:lnSpc>
                <a:spcPts val="3489"/>
              </a:lnSpc>
            </a:pPr>
            <a:r>
              <a:rPr lang="en-US" sz="2492" spc="17" dirty="0">
                <a:solidFill>
                  <a:srgbClr val="F5FFF5"/>
                </a:solidFill>
                <a:latin typeface="TT Drugs"/>
              </a:rPr>
              <a:t>Adding atmega328P microcontroller instead of esp32S microprocessor</a:t>
            </a:r>
            <a:endParaRPr lang="en-US" sz="2492" u="none" strike="noStrike" spc="17" dirty="0">
              <a:solidFill>
                <a:srgbClr val="F5FFF5"/>
              </a:solidFill>
              <a:latin typeface="TT Drugs"/>
            </a:endParaRPr>
          </a:p>
        </p:txBody>
      </p:sp>
      <p:sp>
        <p:nvSpPr>
          <p:cNvPr id="34" name="TextBox 34"/>
          <p:cNvSpPr txBox="1"/>
          <p:nvPr/>
        </p:nvSpPr>
        <p:spPr>
          <a:xfrm>
            <a:off x="11769465" y="6133707"/>
            <a:ext cx="3862352" cy="1778074"/>
          </a:xfrm>
          <a:prstGeom prst="rect">
            <a:avLst/>
          </a:prstGeom>
        </p:spPr>
        <p:txBody>
          <a:bodyPr lIns="0" tIns="0" rIns="0" bIns="0" rtlCol="0" anchor="t">
            <a:spAutoFit/>
          </a:bodyPr>
          <a:lstStyle/>
          <a:p>
            <a:pPr marL="0" lvl="0" indent="0" algn="ctr">
              <a:lnSpc>
                <a:spcPts val="2814"/>
              </a:lnSpc>
            </a:pPr>
            <a:r>
              <a:rPr lang="en-US" sz="1996">
                <a:solidFill>
                  <a:srgbClr val="010101"/>
                </a:solidFill>
                <a:latin typeface="TT Drugs"/>
              </a:rPr>
              <a:t>Lorem ipsum dolor sit amet, consectetur adipiscing elit. Duis vulputate nulla at ante rhoncus, vel efficitur felis condimentum. Proin odio odio.</a:t>
            </a:r>
          </a:p>
        </p:txBody>
      </p:sp>
      <p:sp>
        <p:nvSpPr>
          <p:cNvPr id="35" name="Freeform 35"/>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3669"/>
            <a:ext cx="18288000" cy="4581789"/>
            <a:chOff x="0" y="0"/>
            <a:chExt cx="4816593" cy="1206726"/>
          </a:xfrm>
        </p:grpSpPr>
        <p:sp>
          <p:nvSpPr>
            <p:cNvPr id="3" name="Freeform 3"/>
            <p:cNvSpPr/>
            <p:nvPr/>
          </p:nvSpPr>
          <p:spPr>
            <a:xfrm>
              <a:off x="0" y="0"/>
              <a:ext cx="4816592" cy="1206726"/>
            </a:xfrm>
            <a:custGeom>
              <a:avLst/>
              <a:gdLst/>
              <a:ahLst/>
              <a:cxnLst/>
              <a:rect l="l" t="t" r="r" b="b"/>
              <a:pathLst>
                <a:path w="4816592" h="1206726">
                  <a:moveTo>
                    <a:pt x="0" y="0"/>
                  </a:moveTo>
                  <a:lnTo>
                    <a:pt x="4816592" y="0"/>
                  </a:lnTo>
                  <a:lnTo>
                    <a:pt x="4816592" y="1206726"/>
                  </a:lnTo>
                  <a:lnTo>
                    <a:pt x="0" y="1206726"/>
                  </a:lnTo>
                  <a:close/>
                </a:path>
              </a:pathLst>
            </a:custGeom>
            <a:solidFill>
              <a:srgbClr val="222920"/>
            </a:solidFill>
          </p:spPr>
          <p:txBody>
            <a:bodyPr/>
            <a:lstStyle/>
            <a:p>
              <a:endParaRPr lang="en-US"/>
            </a:p>
          </p:txBody>
        </p:sp>
        <p:sp>
          <p:nvSpPr>
            <p:cNvPr id="4" name="TextBox 4"/>
            <p:cNvSpPr txBox="1"/>
            <p:nvPr/>
          </p:nvSpPr>
          <p:spPr>
            <a:xfrm>
              <a:off x="0" y="0"/>
              <a:ext cx="4816593" cy="1206726"/>
            </a:xfrm>
            <a:prstGeom prst="rect">
              <a:avLst/>
            </a:prstGeom>
          </p:spPr>
          <p:txBody>
            <a:bodyPr lIns="50800" tIns="50800" rIns="50800" bIns="50800" rtlCol="0" anchor="ctr"/>
            <a:lstStyle/>
            <a:p>
              <a:pPr algn="ctr">
                <a:lnSpc>
                  <a:spcPts val="2750"/>
                </a:lnSpc>
              </a:pPr>
              <a:endParaRPr/>
            </a:p>
          </p:txBody>
        </p:sp>
      </p:grpSp>
      <p:sp>
        <p:nvSpPr>
          <p:cNvPr id="5" name="Freeform 5"/>
          <p:cNvSpPr/>
          <p:nvPr/>
        </p:nvSpPr>
        <p:spPr>
          <a:xfrm>
            <a:off x="0" y="3669"/>
            <a:ext cx="18288000" cy="4581789"/>
          </a:xfrm>
          <a:custGeom>
            <a:avLst/>
            <a:gdLst/>
            <a:ahLst/>
            <a:cxnLst/>
            <a:rect l="l" t="t" r="r" b="b"/>
            <a:pathLst>
              <a:path w="18288000" h="4581789">
                <a:moveTo>
                  <a:pt x="0" y="0"/>
                </a:moveTo>
                <a:lnTo>
                  <a:pt x="18288000" y="0"/>
                </a:lnTo>
                <a:lnTo>
                  <a:pt x="18288000" y="4581789"/>
                </a:lnTo>
                <a:lnTo>
                  <a:pt x="0" y="4581789"/>
                </a:lnTo>
                <a:lnTo>
                  <a:pt x="0" y="0"/>
                </a:lnTo>
                <a:close/>
              </a:path>
            </a:pathLst>
          </a:custGeom>
          <a:blipFill>
            <a:blip r:embed="rId2">
              <a:alphaModFix amt="26000"/>
            </a:blip>
            <a:stretch>
              <a:fillRect t="-82965" b="-82965"/>
            </a:stretch>
          </a:blipFill>
        </p:spPr>
        <p:txBody>
          <a:bodyPr/>
          <a:lstStyle/>
          <a:p>
            <a:endParaRPr lang="en-US"/>
          </a:p>
        </p:txBody>
      </p:sp>
      <p:sp>
        <p:nvSpPr>
          <p:cNvPr id="6" name="Freeform 6"/>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5369098" y="1235116"/>
            <a:ext cx="7549804" cy="1358897"/>
          </a:xfrm>
          <a:prstGeom prst="rect">
            <a:avLst/>
          </a:prstGeom>
        </p:spPr>
        <p:txBody>
          <a:bodyPr lIns="0" tIns="0" rIns="0" bIns="0" rtlCol="0" anchor="t">
            <a:spAutoFit/>
          </a:bodyPr>
          <a:lstStyle/>
          <a:p>
            <a:pPr marL="0" lvl="0" indent="0" algn="ctr">
              <a:lnSpc>
                <a:spcPts val="11187"/>
              </a:lnSpc>
              <a:spcBef>
                <a:spcPct val="0"/>
              </a:spcBef>
            </a:pPr>
            <a:r>
              <a:rPr lang="en-US" sz="7991" spc="255" dirty="0" err="1">
                <a:solidFill>
                  <a:srgbClr val="F5FFF5"/>
                </a:solidFill>
                <a:latin typeface="Black Mango Medium"/>
              </a:rPr>
              <a:t>Objetives</a:t>
            </a:r>
            <a:endParaRPr lang="en-US" sz="7991" spc="255" dirty="0">
              <a:solidFill>
                <a:srgbClr val="F5FFF5"/>
              </a:solidFill>
              <a:latin typeface="Black Mango Medium"/>
            </a:endParaRPr>
          </a:p>
        </p:txBody>
      </p:sp>
      <p:sp>
        <p:nvSpPr>
          <p:cNvPr id="9" name="TextBox 9"/>
          <p:cNvSpPr txBox="1"/>
          <p:nvPr/>
        </p:nvSpPr>
        <p:spPr>
          <a:xfrm>
            <a:off x="13936229" y="-409575"/>
            <a:ext cx="4351771" cy="3622713"/>
          </a:xfrm>
          <a:prstGeom prst="rect">
            <a:avLst/>
          </a:prstGeom>
        </p:spPr>
        <p:txBody>
          <a:bodyPr lIns="0" tIns="0" rIns="0" bIns="0" rtlCol="0" anchor="t">
            <a:spAutoFit/>
          </a:bodyPr>
          <a:lstStyle/>
          <a:p>
            <a:pPr algn="ctr">
              <a:lnSpc>
                <a:spcPts val="29600"/>
              </a:lnSpc>
            </a:pPr>
            <a:r>
              <a:rPr lang="en-US" sz="21142" spc="676">
                <a:solidFill>
                  <a:srgbClr val="F5FFF5">
                    <a:alpha val="74902"/>
                  </a:srgbClr>
                </a:solidFill>
                <a:latin typeface="Black Mango Medium"/>
              </a:rPr>
              <a:t>04</a:t>
            </a:r>
          </a:p>
        </p:txBody>
      </p:sp>
      <p:grpSp>
        <p:nvGrpSpPr>
          <p:cNvPr id="10" name="Group 10"/>
          <p:cNvGrpSpPr/>
          <p:nvPr/>
        </p:nvGrpSpPr>
        <p:grpSpPr>
          <a:xfrm>
            <a:off x="3106445" y="3213138"/>
            <a:ext cx="12075111" cy="5154358"/>
            <a:chOff x="0" y="0"/>
            <a:chExt cx="3180276" cy="1357526"/>
          </a:xfrm>
        </p:grpSpPr>
        <p:sp>
          <p:nvSpPr>
            <p:cNvPr id="11" name="Freeform 11"/>
            <p:cNvSpPr/>
            <p:nvPr/>
          </p:nvSpPr>
          <p:spPr>
            <a:xfrm>
              <a:off x="0" y="0"/>
              <a:ext cx="3180276" cy="1357526"/>
            </a:xfrm>
            <a:custGeom>
              <a:avLst/>
              <a:gdLst/>
              <a:ahLst/>
              <a:cxnLst/>
              <a:rect l="l" t="t" r="r" b="b"/>
              <a:pathLst>
                <a:path w="3180276" h="1357526">
                  <a:moveTo>
                    <a:pt x="27569" y="0"/>
                  </a:moveTo>
                  <a:lnTo>
                    <a:pt x="3152707" y="0"/>
                  </a:lnTo>
                  <a:cubicBezTo>
                    <a:pt x="3167933" y="0"/>
                    <a:pt x="3180276" y="12343"/>
                    <a:pt x="3180276" y="27569"/>
                  </a:cubicBezTo>
                  <a:lnTo>
                    <a:pt x="3180276" y="1329957"/>
                  </a:lnTo>
                  <a:cubicBezTo>
                    <a:pt x="3180276" y="1345183"/>
                    <a:pt x="3167933" y="1357526"/>
                    <a:pt x="3152707" y="1357526"/>
                  </a:cubicBezTo>
                  <a:lnTo>
                    <a:pt x="27569" y="1357526"/>
                  </a:lnTo>
                  <a:cubicBezTo>
                    <a:pt x="20257" y="1357526"/>
                    <a:pt x="13245" y="1354622"/>
                    <a:pt x="8075" y="1349451"/>
                  </a:cubicBezTo>
                  <a:cubicBezTo>
                    <a:pt x="2905" y="1344281"/>
                    <a:pt x="0" y="1337269"/>
                    <a:pt x="0" y="1329957"/>
                  </a:cubicBezTo>
                  <a:lnTo>
                    <a:pt x="0" y="27569"/>
                  </a:lnTo>
                  <a:cubicBezTo>
                    <a:pt x="0" y="12343"/>
                    <a:pt x="12343" y="0"/>
                    <a:pt x="27569" y="0"/>
                  </a:cubicBezTo>
                  <a:close/>
                </a:path>
              </a:pathLst>
            </a:custGeom>
            <a:solidFill>
              <a:srgbClr val="45605A"/>
            </a:solidFill>
            <a:ln w="19050" cap="rnd">
              <a:solidFill>
                <a:srgbClr val="FFFFFF"/>
              </a:solidFill>
              <a:prstDash val="solid"/>
              <a:round/>
            </a:ln>
          </p:spPr>
          <p:txBody>
            <a:bodyPr/>
            <a:lstStyle/>
            <a:p>
              <a:endParaRPr lang="en-US"/>
            </a:p>
          </p:txBody>
        </p:sp>
        <p:sp>
          <p:nvSpPr>
            <p:cNvPr id="12" name="TextBox 12"/>
            <p:cNvSpPr txBox="1"/>
            <p:nvPr/>
          </p:nvSpPr>
          <p:spPr>
            <a:xfrm>
              <a:off x="0" y="0"/>
              <a:ext cx="3180276" cy="1357526"/>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3" name="Freeform 13"/>
          <p:cNvSpPr/>
          <p:nvPr/>
        </p:nvSpPr>
        <p:spPr>
          <a:xfrm>
            <a:off x="4165602"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4" name="Freeform 14"/>
          <p:cNvSpPr/>
          <p:nvPr/>
        </p:nvSpPr>
        <p:spPr>
          <a:xfrm>
            <a:off x="8097309"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5" name="Freeform 15"/>
          <p:cNvSpPr/>
          <p:nvPr/>
        </p:nvSpPr>
        <p:spPr>
          <a:xfrm>
            <a:off x="12028765"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6" name="TextBox 16"/>
          <p:cNvSpPr txBox="1"/>
          <p:nvPr/>
        </p:nvSpPr>
        <p:spPr>
          <a:xfrm>
            <a:off x="11690024" y="6025237"/>
            <a:ext cx="2770865" cy="1655008"/>
          </a:xfrm>
          <a:prstGeom prst="rect">
            <a:avLst/>
          </a:prstGeom>
        </p:spPr>
        <p:txBody>
          <a:bodyPr lIns="0" tIns="0" rIns="0" bIns="0" rtlCol="0" anchor="t">
            <a:spAutoFit/>
          </a:bodyPr>
          <a:lstStyle/>
          <a:p>
            <a:pPr marL="0" lvl="0" indent="0" algn="ctr">
              <a:lnSpc>
                <a:spcPts val="2229"/>
              </a:lnSpc>
              <a:spcBef>
                <a:spcPct val="0"/>
              </a:spcBef>
            </a:pPr>
            <a:r>
              <a:rPr lang="en-US" sz="1592"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17" name="TextBox 17"/>
          <p:cNvSpPr txBox="1"/>
          <p:nvPr/>
        </p:nvSpPr>
        <p:spPr>
          <a:xfrm>
            <a:off x="4512134" y="4241683"/>
            <a:ext cx="1400319" cy="1201815"/>
          </a:xfrm>
          <a:prstGeom prst="rect">
            <a:avLst/>
          </a:prstGeom>
        </p:spPr>
        <p:txBody>
          <a:bodyPr lIns="0" tIns="0" rIns="0" bIns="0" rtlCol="0" anchor="t">
            <a:spAutoFit/>
          </a:bodyPr>
          <a:lstStyle/>
          <a:p>
            <a:pPr algn="ctr">
              <a:lnSpc>
                <a:spcPts val="9883"/>
              </a:lnSpc>
              <a:spcBef>
                <a:spcPct val="0"/>
              </a:spcBef>
            </a:pPr>
            <a:r>
              <a:rPr lang="en-US" sz="7059" spc="225">
                <a:solidFill>
                  <a:srgbClr val="2A443F"/>
                </a:solidFill>
                <a:latin typeface="Black Mango Medium"/>
              </a:rPr>
              <a:t>01</a:t>
            </a:r>
          </a:p>
        </p:txBody>
      </p:sp>
      <p:sp>
        <p:nvSpPr>
          <p:cNvPr id="18" name="TextBox 18"/>
          <p:cNvSpPr txBox="1"/>
          <p:nvPr/>
        </p:nvSpPr>
        <p:spPr>
          <a:xfrm>
            <a:off x="8443253" y="4191244"/>
            <a:ext cx="1400319" cy="1201815"/>
          </a:xfrm>
          <a:prstGeom prst="rect">
            <a:avLst/>
          </a:prstGeom>
        </p:spPr>
        <p:txBody>
          <a:bodyPr lIns="0" tIns="0" rIns="0" bIns="0" rtlCol="0" anchor="t">
            <a:spAutoFit/>
          </a:bodyPr>
          <a:lstStyle/>
          <a:p>
            <a:pPr algn="ctr">
              <a:lnSpc>
                <a:spcPts val="9883"/>
              </a:lnSpc>
              <a:spcBef>
                <a:spcPct val="0"/>
              </a:spcBef>
            </a:pPr>
            <a:r>
              <a:rPr lang="en-US" sz="7059" spc="225">
                <a:solidFill>
                  <a:srgbClr val="2A443F"/>
                </a:solidFill>
                <a:latin typeface="Black Mango Medium"/>
              </a:rPr>
              <a:t>02</a:t>
            </a:r>
          </a:p>
        </p:txBody>
      </p:sp>
      <p:sp>
        <p:nvSpPr>
          <p:cNvPr id="19" name="TextBox 19"/>
          <p:cNvSpPr txBox="1"/>
          <p:nvPr/>
        </p:nvSpPr>
        <p:spPr>
          <a:xfrm>
            <a:off x="12381190" y="4241683"/>
            <a:ext cx="1400319" cy="1201815"/>
          </a:xfrm>
          <a:prstGeom prst="rect">
            <a:avLst/>
          </a:prstGeom>
        </p:spPr>
        <p:txBody>
          <a:bodyPr lIns="0" tIns="0" rIns="0" bIns="0" rtlCol="0" anchor="t">
            <a:spAutoFit/>
          </a:bodyPr>
          <a:lstStyle/>
          <a:p>
            <a:pPr algn="ctr">
              <a:lnSpc>
                <a:spcPts val="9883"/>
              </a:lnSpc>
              <a:spcBef>
                <a:spcPct val="0"/>
              </a:spcBef>
            </a:pPr>
            <a:r>
              <a:rPr lang="en-US" sz="7059" spc="225">
                <a:solidFill>
                  <a:srgbClr val="2A443F"/>
                </a:solidFill>
                <a:latin typeface="Black Mango Medium"/>
              </a:rPr>
              <a:t>03</a:t>
            </a:r>
          </a:p>
        </p:txBody>
      </p:sp>
      <p:sp>
        <p:nvSpPr>
          <p:cNvPr id="20" name="TextBox 20"/>
          <p:cNvSpPr txBox="1"/>
          <p:nvPr/>
        </p:nvSpPr>
        <p:spPr>
          <a:xfrm>
            <a:off x="7758568" y="6025237"/>
            <a:ext cx="2770865" cy="1655008"/>
          </a:xfrm>
          <a:prstGeom prst="rect">
            <a:avLst/>
          </a:prstGeom>
        </p:spPr>
        <p:txBody>
          <a:bodyPr lIns="0" tIns="0" rIns="0" bIns="0" rtlCol="0" anchor="t">
            <a:spAutoFit/>
          </a:bodyPr>
          <a:lstStyle/>
          <a:p>
            <a:pPr marL="0" lvl="0" indent="0" algn="ctr">
              <a:lnSpc>
                <a:spcPts val="2229"/>
              </a:lnSpc>
              <a:spcBef>
                <a:spcPct val="0"/>
              </a:spcBef>
            </a:pPr>
            <a:r>
              <a:rPr lang="en-US" sz="1592"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21" name="TextBox 21"/>
          <p:cNvSpPr txBox="1"/>
          <p:nvPr/>
        </p:nvSpPr>
        <p:spPr>
          <a:xfrm>
            <a:off x="3826861" y="6025237"/>
            <a:ext cx="2770865" cy="1655008"/>
          </a:xfrm>
          <a:prstGeom prst="rect">
            <a:avLst/>
          </a:prstGeom>
        </p:spPr>
        <p:txBody>
          <a:bodyPr lIns="0" tIns="0" rIns="0" bIns="0" rtlCol="0" anchor="t">
            <a:spAutoFit/>
          </a:bodyPr>
          <a:lstStyle/>
          <a:p>
            <a:pPr marL="0" lvl="0" indent="0" algn="ctr">
              <a:lnSpc>
                <a:spcPts val="2229"/>
              </a:lnSpc>
              <a:spcBef>
                <a:spcPct val="0"/>
              </a:spcBef>
            </a:pPr>
            <a:r>
              <a:rPr lang="en-US" sz="1592" u="none" strike="noStrike" spc="11">
                <a:solidFill>
                  <a:srgbClr val="F5FFF5"/>
                </a:solidFill>
                <a:latin typeface="TT Drugs"/>
              </a:rPr>
              <a:t>Lorem ipsum dolor sit amet, consectetur adipiscing elit. Duis vulputate nulla at ante rhoncus, vel efficitur felis condimentum. Proin odio efficitur odio.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4926491" y="3514681"/>
            <a:ext cx="4148405" cy="4529680"/>
            <a:chOff x="0" y="0"/>
            <a:chExt cx="1503957" cy="1642184"/>
          </a:xfrm>
        </p:grpSpPr>
        <p:sp>
          <p:nvSpPr>
            <p:cNvPr id="4" name="Freeform 4"/>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txBody>
            <a:bodyPr/>
            <a:lstStyle/>
            <a:p>
              <a:endParaRPr lang="en-US"/>
            </a:p>
          </p:txBody>
        </p:sp>
        <p:sp>
          <p:nvSpPr>
            <p:cNvPr id="5" name="TextBox 5"/>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6" name="Group 6"/>
          <p:cNvGrpSpPr/>
          <p:nvPr/>
        </p:nvGrpSpPr>
        <p:grpSpPr>
          <a:xfrm>
            <a:off x="5010442" y="3593540"/>
            <a:ext cx="3961398" cy="2376839"/>
            <a:chOff x="0" y="0"/>
            <a:chExt cx="6350000" cy="3810000"/>
          </a:xfrm>
        </p:grpSpPr>
        <p:sp>
          <p:nvSpPr>
            <p:cNvPr id="7" name="Freeform 7"/>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t="-5520" b="-5520"/>
              </a:stretch>
            </a:blipFill>
          </p:spPr>
          <p:txBody>
            <a:bodyPr/>
            <a:lstStyle/>
            <a:p>
              <a:endParaRPr lang="en-US"/>
            </a:p>
          </p:txBody>
        </p:sp>
      </p:grpSp>
      <p:grpSp>
        <p:nvGrpSpPr>
          <p:cNvPr id="8" name="Group 8"/>
          <p:cNvGrpSpPr/>
          <p:nvPr/>
        </p:nvGrpSpPr>
        <p:grpSpPr>
          <a:xfrm>
            <a:off x="638287" y="3514681"/>
            <a:ext cx="4148405" cy="4529680"/>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txBody>
            <a:bodyPr/>
            <a:lstStyle/>
            <a:p>
              <a:endParaRPr lang="en-US"/>
            </a:p>
          </p:txBody>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1" name="Group 11"/>
          <p:cNvGrpSpPr/>
          <p:nvPr/>
        </p:nvGrpSpPr>
        <p:grpSpPr>
          <a:xfrm>
            <a:off x="722238" y="3593540"/>
            <a:ext cx="3961398" cy="2376839"/>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t="-5520" b="-5520"/>
              </a:stretch>
            </a:blipFill>
          </p:spPr>
          <p:txBody>
            <a:bodyPr/>
            <a:lstStyle/>
            <a:p>
              <a:endParaRPr lang="en-US"/>
            </a:p>
          </p:txBody>
        </p:sp>
      </p:grpSp>
      <p:grpSp>
        <p:nvGrpSpPr>
          <p:cNvPr id="13" name="Group 13"/>
          <p:cNvGrpSpPr/>
          <p:nvPr/>
        </p:nvGrpSpPr>
        <p:grpSpPr>
          <a:xfrm>
            <a:off x="9216431" y="3514681"/>
            <a:ext cx="4148405" cy="4529680"/>
            <a:chOff x="0" y="0"/>
            <a:chExt cx="1503957" cy="1642184"/>
          </a:xfrm>
        </p:grpSpPr>
        <p:sp>
          <p:nvSpPr>
            <p:cNvPr id="14" name="Freeform 14"/>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txBody>
            <a:bodyPr/>
            <a:lstStyle/>
            <a:p>
              <a:endParaRPr lang="en-US"/>
            </a:p>
          </p:txBody>
        </p:sp>
        <p:sp>
          <p:nvSpPr>
            <p:cNvPr id="15" name="TextBox 15"/>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6" name="Group 16"/>
          <p:cNvGrpSpPr/>
          <p:nvPr/>
        </p:nvGrpSpPr>
        <p:grpSpPr>
          <a:xfrm>
            <a:off x="9300382" y="3593540"/>
            <a:ext cx="3961398" cy="2376839"/>
            <a:chOff x="0" y="0"/>
            <a:chExt cx="6350000" cy="3810000"/>
          </a:xfrm>
        </p:grpSpPr>
        <p:sp>
          <p:nvSpPr>
            <p:cNvPr id="17" name="Freeform 17"/>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t="-5555" b="-5555"/>
              </a:stretch>
            </a:blipFill>
          </p:spPr>
          <p:txBody>
            <a:bodyPr/>
            <a:lstStyle/>
            <a:p>
              <a:endParaRPr lang="en-US"/>
            </a:p>
          </p:txBody>
        </p:sp>
      </p:grpSp>
      <p:grpSp>
        <p:nvGrpSpPr>
          <p:cNvPr id="18" name="Group 18"/>
          <p:cNvGrpSpPr/>
          <p:nvPr/>
        </p:nvGrpSpPr>
        <p:grpSpPr>
          <a:xfrm>
            <a:off x="13501308" y="3514681"/>
            <a:ext cx="4148405" cy="4529680"/>
            <a:chOff x="0" y="0"/>
            <a:chExt cx="1503957" cy="1642184"/>
          </a:xfrm>
        </p:grpSpPr>
        <p:sp>
          <p:nvSpPr>
            <p:cNvPr id="19" name="Freeform 1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txBody>
            <a:bodyPr/>
            <a:lstStyle/>
            <a:p>
              <a:endParaRPr lang="en-US"/>
            </a:p>
          </p:txBody>
        </p:sp>
        <p:sp>
          <p:nvSpPr>
            <p:cNvPr id="20" name="TextBox 2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21" name="Group 21"/>
          <p:cNvGrpSpPr/>
          <p:nvPr/>
        </p:nvGrpSpPr>
        <p:grpSpPr>
          <a:xfrm>
            <a:off x="13585260" y="3593540"/>
            <a:ext cx="3961398" cy="2376839"/>
            <a:chOff x="0" y="0"/>
            <a:chExt cx="6350000" cy="3810000"/>
          </a:xfrm>
        </p:grpSpPr>
        <p:sp>
          <p:nvSpPr>
            <p:cNvPr id="22" name="Freeform 2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5555" b="-5555"/>
              </a:stretch>
            </a:blipFill>
          </p:spPr>
          <p:txBody>
            <a:bodyPr/>
            <a:lstStyle/>
            <a:p>
              <a:endParaRPr lang="en-US"/>
            </a:p>
          </p:txBody>
        </p:sp>
      </p:grpSp>
      <p:grpSp>
        <p:nvGrpSpPr>
          <p:cNvPr id="23" name="Group 23"/>
          <p:cNvGrpSpPr/>
          <p:nvPr/>
        </p:nvGrpSpPr>
        <p:grpSpPr>
          <a:xfrm>
            <a:off x="5851573" y="5756551"/>
            <a:ext cx="2279137" cy="427655"/>
            <a:chOff x="0" y="0"/>
            <a:chExt cx="826275" cy="155041"/>
          </a:xfrm>
        </p:grpSpPr>
        <p:sp>
          <p:nvSpPr>
            <p:cNvPr id="24" name="Freeform 24"/>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txBody>
            <a:bodyPr/>
            <a:lstStyle/>
            <a:p>
              <a:endParaRPr lang="en-US"/>
            </a:p>
          </p:txBody>
        </p:sp>
        <p:sp>
          <p:nvSpPr>
            <p:cNvPr id="25" name="TextBox 25"/>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F5FFF5"/>
                  </a:solidFill>
                  <a:latin typeface="TT Drugs"/>
                </a:rPr>
                <a:t>S</a:t>
              </a:r>
              <a:r>
                <a:rPr lang="en-US" sz="1739" u="none" strike="noStrike" spc="12">
                  <a:solidFill>
                    <a:srgbClr val="F5FFF5"/>
                  </a:solidFill>
                  <a:latin typeface="TT Drugs"/>
                </a:rPr>
                <a:t>ervice 02</a:t>
              </a:r>
            </a:p>
          </p:txBody>
        </p:sp>
      </p:grpSp>
      <p:grpSp>
        <p:nvGrpSpPr>
          <p:cNvPr id="26" name="Group 26"/>
          <p:cNvGrpSpPr/>
          <p:nvPr/>
        </p:nvGrpSpPr>
        <p:grpSpPr>
          <a:xfrm>
            <a:off x="1558511" y="5756551"/>
            <a:ext cx="2279137" cy="427655"/>
            <a:chOff x="0" y="0"/>
            <a:chExt cx="826275" cy="155041"/>
          </a:xfrm>
        </p:grpSpPr>
        <p:sp>
          <p:nvSpPr>
            <p:cNvPr id="2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txBody>
            <a:bodyPr/>
            <a:lstStyle/>
            <a:p>
              <a:endParaRPr lang="en-US"/>
            </a:p>
          </p:txBody>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F5FFF5"/>
                  </a:solidFill>
                  <a:latin typeface="TT Drugs"/>
                </a:rPr>
                <a:t>S</a:t>
              </a:r>
              <a:r>
                <a:rPr lang="en-US" sz="1739" u="none" strike="noStrike" spc="12">
                  <a:solidFill>
                    <a:srgbClr val="F5FFF5"/>
                  </a:solidFill>
                  <a:latin typeface="TT Drugs"/>
                </a:rPr>
                <a:t>ervice 01</a:t>
              </a:r>
            </a:p>
          </p:txBody>
        </p:sp>
      </p:grpSp>
      <p:grpSp>
        <p:nvGrpSpPr>
          <p:cNvPr id="29" name="Group 29"/>
          <p:cNvGrpSpPr/>
          <p:nvPr/>
        </p:nvGrpSpPr>
        <p:grpSpPr>
          <a:xfrm>
            <a:off x="14426390" y="5756551"/>
            <a:ext cx="2279137" cy="427655"/>
            <a:chOff x="0" y="0"/>
            <a:chExt cx="826275" cy="155041"/>
          </a:xfrm>
        </p:grpSpPr>
        <p:sp>
          <p:nvSpPr>
            <p:cNvPr id="30" name="Freeform 30"/>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txBody>
            <a:bodyPr/>
            <a:lstStyle/>
            <a:p>
              <a:endParaRPr lang="en-US"/>
            </a:p>
          </p:txBody>
        </p:sp>
        <p:sp>
          <p:nvSpPr>
            <p:cNvPr id="31" name="TextBox 31"/>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F5FFF5"/>
                  </a:solidFill>
                  <a:latin typeface="TT Drugs"/>
                </a:rPr>
                <a:t>S</a:t>
              </a:r>
              <a:r>
                <a:rPr lang="en-US" sz="1739" u="none" strike="noStrike" spc="12">
                  <a:solidFill>
                    <a:srgbClr val="F5FFF5"/>
                  </a:solidFill>
                  <a:latin typeface="TT Drugs"/>
                </a:rPr>
                <a:t>ervice 04</a:t>
              </a:r>
            </a:p>
          </p:txBody>
        </p:sp>
      </p:grpSp>
      <p:grpSp>
        <p:nvGrpSpPr>
          <p:cNvPr id="32" name="Group 32"/>
          <p:cNvGrpSpPr/>
          <p:nvPr/>
        </p:nvGrpSpPr>
        <p:grpSpPr>
          <a:xfrm>
            <a:off x="10141512" y="5756551"/>
            <a:ext cx="2279137" cy="427655"/>
            <a:chOff x="0" y="0"/>
            <a:chExt cx="826275" cy="155041"/>
          </a:xfrm>
        </p:grpSpPr>
        <p:sp>
          <p:nvSpPr>
            <p:cNvPr id="33" name="Freeform 33"/>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txBody>
            <a:bodyPr/>
            <a:lstStyle/>
            <a:p>
              <a:endParaRPr lang="en-US"/>
            </a:p>
          </p:txBody>
        </p:sp>
        <p:sp>
          <p:nvSpPr>
            <p:cNvPr id="34" name="TextBox 34"/>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US" sz="1739" spc="12">
                  <a:solidFill>
                    <a:srgbClr val="F5FFF5"/>
                  </a:solidFill>
                  <a:latin typeface="TT Drugs"/>
                </a:rPr>
                <a:t>S</a:t>
              </a:r>
              <a:r>
                <a:rPr lang="en-US" sz="1739" u="none" strike="noStrike" spc="12">
                  <a:solidFill>
                    <a:srgbClr val="F5FFF5"/>
                  </a:solidFill>
                  <a:latin typeface="TT Drugs"/>
                </a:rPr>
                <a:t>ervice 03</a:t>
              </a:r>
            </a:p>
          </p:txBody>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txBody>
            <a:bodyPr/>
            <a:lstStyle/>
            <a:p>
              <a:endParaRPr lang="en-US"/>
            </a:p>
          </p:txBody>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38" name="TextBox 38"/>
          <p:cNvSpPr txBox="1"/>
          <p:nvPr/>
        </p:nvSpPr>
        <p:spPr>
          <a:xfrm>
            <a:off x="5369591" y="6272725"/>
            <a:ext cx="3262205" cy="1449219"/>
          </a:xfrm>
          <a:prstGeom prst="rect">
            <a:avLst/>
          </a:prstGeom>
        </p:spPr>
        <p:txBody>
          <a:bodyPr lIns="0" tIns="0" rIns="0" bIns="0" rtlCol="0" anchor="t">
            <a:spAutoFit/>
          </a:bodyPr>
          <a:lstStyle/>
          <a:p>
            <a:pPr marL="0" lvl="0" indent="0" algn="ctr">
              <a:lnSpc>
                <a:spcPts val="2320"/>
              </a:lnSpc>
              <a:spcBef>
                <a:spcPct val="0"/>
              </a:spcBef>
            </a:pPr>
            <a:r>
              <a:rPr lang="en-US" sz="1657"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39" name="TextBox 39"/>
          <p:cNvSpPr txBox="1"/>
          <p:nvPr/>
        </p:nvSpPr>
        <p:spPr>
          <a:xfrm>
            <a:off x="1081386" y="6272725"/>
            <a:ext cx="3262205" cy="1449219"/>
          </a:xfrm>
          <a:prstGeom prst="rect">
            <a:avLst/>
          </a:prstGeom>
        </p:spPr>
        <p:txBody>
          <a:bodyPr lIns="0" tIns="0" rIns="0" bIns="0" rtlCol="0" anchor="t">
            <a:spAutoFit/>
          </a:bodyPr>
          <a:lstStyle/>
          <a:p>
            <a:pPr marL="0" lvl="0" indent="0" algn="ctr">
              <a:lnSpc>
                <a:spcPts val="2320"/>
              </a:lnSpc>
              <a:spcBef>
                <a:spcPct val="0"/>
              </a:spcBef>
            </a:pPr>
            <a:r>
              <a:rPr lang="en-US" sz="1657"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40" name="TextBox 40"/>
          <p:cNvSpPr txBox="1"/>
          <p:nvPr/>
        </p:nvSpPr>
        <p:spPr>
          <a:xfrm>
            <a:off x="9659530" y="6272725"/>
            <a:ext cx="3262205" cy="1449219"/>
          </a:xfrm>
          <a:prstGeom prst="rect">
            <a:avLst/>
          </a:prstGeom>
        </p:spPr>
        <p:txBody>
          <a:bodyPr lIns="0" tIns="0" rIns="0" bIns="0" rtlCol="0" anchor="t">
            <a:spAutoFit/>
          </a:bodyPr>
          <a:lstStyle/>
          <a:p>
            <a:pPr marL="0" lvl="0" indent="0" algn="ctr">
              <a:lnSpc>
                <a:spcPts val="2320"/>
              </a:lnSpc>
              <a:spcBef>
                <a:spcPct val="0"/>
              </a:spcBef>
            </a:pPr>
            <a:r>
              <a:rPr lang="en-US" sz="1657"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41" name="TextBox 41"/>
          <p:cNvSpPr txBox="1"/>
          <p:nvPr/>
        </p:nvSpPr>
        <p:spPr>
          <a:xfrm>
            <a:off x="13944408" y="6272725"/>
            <a:ext cx="3262205" cy="1449219"/>
          </a:xfrm>
          <a:prstGeom prst="rect">
            <a:avLst/>
          </a:prstGeom>
        </p:spPr>
        <p:txBody>
          <a:bodyPr lIns="0" tIns="0" rIns="0" bIns="0" rtlCol="0" anchor="t">
            <a:spAutoFit/>
          </a:bodyPr>
          <a:lstStyle/>
          <a:p>
            <a:pPr marL="0" lvl="0" indent="0" algn="ctr">
              <a:lnSpc>
                <a:spcPts val="2320"/>
              </a:lnSpc>
              <a:spcBef>
                <a:spcPct val="0"/>
              </a:spcBef>
            </a:pPr>
            <a:r>
              <a:rPr lang="en-US" sz="1657" u="none" strike="noStrike" spc="11">
                <a:solidFill>
                  <a:srgbClr val="F5FFF5"/>
                </a:solidFill>
                <a:latin typeface="TT Drugs"/>
              </a:rPr>
              <a:t>Lorem ipsum dolor sit amet, consectetur adipiscing elit. Duis vulputate nulla at ante rhoncus, vel efficitur felis condimentum. Proin odio efficitur odio.</a:t>
            </a:r>
          </a:p>
        </p:txBody>
      </p:sp>
      <p:sp>
        <p:nvSpPr>
          <p:cNvPr id="42" name="TextBox 42"/>
          <p:cNvSpPr txBox="1"/>
          <p:nvPr/>
        </p:nvSpPr>
        <p:spPr>
          <a:xfrm>
            <a:off x="13936229" y="-409575"/>
            <a:ext cx="4351771" cy="3622713"/>
          </a:xfrm>
          <a:prstGeom prst="rect">
            <a:avLst/>
          </a:prstGeom>
        </p:spPr>
        <p:txBody>
          <a:bodyPr lIns="0" tIns="0" rIns="0" bIns="0" rtlCol="0" anchor="t">
            <a:spAutoFit/>
          </a:bodyPr>
          <a:lstStyle/>
          <a:p>
            <a:pPr marL="0" lvl="0" indent="0" algn="ctr">
              <a:lnSpc>
                <a:spcPts val="29600"/>
              </a:lnSpc>
              <a:spcBef>
                <a:spcPct val="0"/>
              </a:spcBef>
            </a:pPr>
            <a:r>
              <a:rPr lang="en-US" sz="21142" spc="676">
                <a:solidFill>
                  <a:srgbClr val="F5FFF5">
                    <a:alpha val="74902"/>
                  </a:srgbClr>
                </a:solidFill>
                <a:latin typeface="Black Mango Medium"/>
              </a:rPr>
              <a:t>05</a:t>
            </a:r>
          </a:p>
        </p:txBody>
      </p:sp>
      <p:sp>
        <p:nvSpPr>
          <p:cNvPr id="43" name="TextBox 43"/>
          <p:cNvSpPr txBox="1"/>
          <p:nvPr/>
        </p:nvSpPr>
        <p:spPr>
          <a:xfrm>
            <a:off x="1028700" y="1639706"/>
            <a:ext cx="6173489" cy="1111728"/>
          </a:xfrm>
          <a:prstGeom prst="rect">
            <a:avLst/>
          </a:prstGeom>
        </p:spPr>
        <p:txBody>
          <a:bodyPr lIns="0" tIns="0" rIns="0" bIns="0" rtlCol="0" anchor="t">
            <a:spAutoFit/>
          </a:bodyPr>
          <a:lstStyle/>
          <a:p>
            <a:pPr marL="0" lvl="0" indent="0" algn="l">
              <a:lnSpc>
                <a:spcPts val="9147"/>
              </a:lnSpc>
              <a:spcBef>
                <a:spcPct val="0"/>
              </a:spcBef>
            </a:pPr>
            <a:r>
              <a:rPr lang="en-US" sz="6534" spc="209">
                <a:solidFill>
                  <a:srgbClr val="F5FFF5"/>
                </a:solidFill>
                <a:latin typeface="Black Mango Medium"/>
              </a:rPr>
              <a:t>Services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09438" cy="10287000"/>
            <a:chOff x="0" y="0"/>
            <a:chExt cx="2847340" cy="5847080"/>
          </a:xfrm>
        </p:grpSpPr>
        <p:sp>
          <p:nvSpPr>
            <p:cNvPr id="3" name="Freeform 3"/>
            <p:cNvSpPr/>
            <p:nvPr/>
          </p:nvSpPr>
          <p:spPr>
            <a:xfrm>
              <a:off x="0" y="0"/>
              <a:ext cx="2847340" cy="5847080"/>
            </a:xfrm>
            <a:custGeom>
              <a:avLst/>
              <a:gdLst/>
              <a:ahLst/>
              <a:cxnLst/>
              <a:rect l="l" t="t" r="r" b="b"/>
              <a:pathLst>
                <a:path w="2847340" h="584708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2"/>
              <a:stretch>
                <a:fillRect l="-104110" r="-104110"/>
              </a:stretch>
            </a:blipFill>
          </p:spPr>
          <p:txBody>
            <a:bodyPr/>
            <a:lstStyle/>
            <a:p>
              <a:endParaRPr lang="en-US"/>
            </a:p>
          </p:txBody>
        </p:sp>
      </p:grpSp>
      <p:grpSp>
        <p:nvGrpSpPr>
          <p:cNvPr id="4" name="Group 4"/>
          <p:cNvGrpSpPr/>
          <p:nvPr/>
        </p:nvGrpSpPr>
        <p:grpSpPr>
          <a:xfrm>
            <a:off x="4487707" y="2844694"/>
            <a:ext cx="1043463" cy="1043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txBody>
            <a:bodyPr/>
            <a:lstStyle/>
            <a:p>
              <a:endParaRPr lang="en-US"/>
            </a:p>
          </p:txBody>
        </p:sp>
        <p:sp>
          <p:nvSpPr>
            <p:cNvPr id="6" name="TextBox 6"/>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2" u="none" strike="noStrike">
                  <a:solidFill>
                    <a:srgbClr val="FFFFFF"/>
                  </a:solidFill>
                  <a:latin typeface="TT Drugs"/>
                </a:rPr>
                <a:t>01</a:t>
              </a:r>
            </a:p>
          </p:txBody>
        </p:sp>
      </p:grpSp>
      <p:sp>
        <p:nvSpPr>
          <p:cNvPr id="7" name="TextBox 7"/>
          <p:cNvSpPr txBox="1"/>
          <p:nvPr/>
        </p:nvSpPr>
        <p:spPr>
          <a:xfrm>
            <a:off x="5424023" y="1473219"/>
            <a:ext cx="8950853" cy="1201815"/>
          </a:xfrm>
          <a:prstGeom prst="rect">
            <a:avLst/>
          </a:prstGeom>
        </p:spPr>
        <p:txBody>
          <a:bodyPr lIns="0" tIns="0" rIns="0" bIns="0" rtlCol="0" anchor="t">
            <a:spAutoFit/>
          </a:bodyPr>
          <a:lstStyle/>
          <a:p>
            <a:pPr>
              <a:lnSpc>
                <a:spcPts val="9883"/>
              </a:lnSpc>
              <a:spcBef>
                <a:spcPct val="0"/>
              </a:spcBef>
            </a:pPr>
            <a:r>
              <a:rPr lang="en-US" sz="7059" spc="225">
                <a:solidFill>
                  <a:srgbClr val="F5FFF5"/>
                </a:solidFill>
                <a:latin typeface="Black Mango Medium"/>
              </a:rPr>
              <a:t>Next Project</a:t>
            </a:r>
          </a:p>
        </p:txBody>
      </p:sp>
      <p:sp>
        <p:nvSpPr>
          <p:cNvPr id="8" name="TextBox 8"/>
          <p:cNvSpPr txBox="1"/>
          <p:nvPr/>
        </p:nvSpPr>
        <p:spPr>
          <a:xfrm>
            <a:off x="5815942" y="3440482"/>
            <a:ext cx="8331530" cy="1229133"/>
          </a:xfrm>
          <a:prstGeom prst="rect">
            <a:avLst/>
          </a:prstGeom>
        </p:spPr>
        <p:txBody>
          <a:bodyPr lIns="0" tIns="0" rIns="0" bIns="0" rtlCol="0" anchor="t">
            <a:spAutoFit/>
          </a:bodyPr>
          <a:lstStyle/>
          <a:p>
            <a:pPr marL="0" lvl="0" indent="0">
              <a:lnSpc>
                <a:spcPts val="2413"/>
              </a:lnSpc>
              <a:spcBef>
                <a:spcPct val="0"/>
              </a:spcBef>
            </a:pPr>
            <a:r>
              <a:rPr lang="en-US" sz="2011">
                <a:solidFill>
                  <a:srgbClr val="F5FFF5"/>
                </a:solidFill>
                <a:latin typeface="TT Drugs"/>
              </a:rPr>
              <a:t>Lorem ipsum dolor sit amet, consectetur adipiscing elit. Donec ut fringilla nisl. Duis id vel congue lacus. Etiam rutrum sapien et sem auctor, vulputate faucibus metus elementum. In vulputate mauris erat, id dictum sem faucibus vel.</a:t>
            </a:r>
          </a:p>
        </p:txBody>
      </p:sp>
      <p:sp>
        <p:nvSpPr>
          <p:cNvPr id="9" name="TextBox 9"/>
          <p:cNvSpPr txBox="1"/>
          <p:nvPr/>
        </p:nvSpPr>
        <p:spPr>
          <a:xfrm>
            <a:off x="13936229" y="-409575"/>
            <a:ext cx="4351771" cy="3622713"/>
          </a:xfrm>
          <a:prstGeom prst="rect">
            <a:avLst/>
          </a:prstGeom>
        </p:spPr>
        <p:txBody>
          <a:bodyPr lIns="0" tIns="0" rIns="0" bIns="0" rtlCol="0" anchor="t">
            <a:spAutoFit/>
          </a:bodyPr>
          <a:lstStyle/>
          <a:p>
            <a:pPr algn="ctr">
              <a:lnSpc>
                <a:spcPts val="29600"/>
              </a:lnSpc>
            </a:pPr>
            <a:r>
              <a:rPr lang="en-US" sz="21142" spc="676">
                <a:solidFill>
                  <a:srgbClr val="F5FFF5">
                    <a:alpha val="62745"/>
                  </a:srgbClr>
                </a:solidFill>
                <a:latin typeface="Black Mango Medium"/>
              </a:rPr>
              <a:t>06</a:t>
            </a:r>
          </a:p>
        </p:txBody>
      </p:sp>
      <p:sp>
        <p:nvSpPr>
          <p:cNvPr id="10" name="TextBox 10"/>
          <p:cNvSpPr txBox="1"/>
          <p:nvPr/>
        </p:nvSpPr>
        <p:spPr>
          <a:xfrm>
            <a:off x="5815942" y="2858647"/>
            <a:ext cx="3149040" cy="506569"/>
          </a:xfrm>
          <a:prstGeom prst="rect">
            <a:avLst/>
          </a:prstGeom>
        </p:spPr>
        <p:txBody>
          <a:bodyPr lIns="0" tIns="0" rIns="0" bIns="0" rtlCol="0" anchor="t">
            <a:spAutoFit/>
          </a:bodyPr>
          <a:lstStyle/>
          <a:p>
            <a:pPr marL="0" lvl="0" indent="0">
              <a:lnSpc>
                <a:spcPts val="4103"/>
              </a:lnSpc>
              <a:spcBef>
                <a:spcPct val="0"/>
              </a:spcBef>
            </a:pPr>
            <a:r>
              <a:rPr lang="en-US" sz="2931" spc="20">
                <a:solidFill>
                  <a:srgbClr val="F5FFF5"/>
                </a:solidFill>
                <a:latin typeface="TT Drugs Bold"/>
              </a:rPr>
              <a:t>Project 1</a:t>
            </a:r>
          </a:p>
        </p:txBody>
      </p:sp>
      <p:grpSp>
        <p:nvGrpSpPr>
          <p:cNvPr id="11" name="Group 11"/>
          <p:cNvGrpSpPr/>
          <p:nvPr/>
        </p:nvGrpSpPr>
        <p:grpSpPr>
          <a:xfrm>
            <a:off x="4487707" y="4955365"/>
            <a:ext cx="1043463" cy="1043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txBody>
            <a:bodyPr/>
            <a:lstStyle/>
            <a:p>
              <a:endParaRPr lang="en-US"/>
            </a:p>
          </p:txBody>
        </p:sp>
        <p:sp>
          <p:nvSpPr>
            <p:cNvPr id="13" name="TextBox 13"/>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2">
                  <a:solidFill>
                    <a:srgbClr val="FFFFFF"/>
                  </a:solidFill>
                  <a:latin typeface="TT Drugs"/>
                </a:rPr>
                <a:t>02</a:t>
              </a:r>
            </a:p>
          </p:txBody>
        </p:sp>
      </p:grpSp>
      <p:sp>
        <p:nvSpPr>
          <p:cNvPr id="14" name="TextBox 14"/>
          <p:cNvSpPr txBox="1"/>
          <p:nvPr/>
        </p:nvSpPr>
        <p:spPr>
          <a:xfrm>
            <a:off x="5815942" y="5551153"/>
            <a:ext cx="8331530" cy="1229133"/>
          </a:xfrm>
          <a:prstGeom prst="rect">
            <a:avLst/>
          </a:prstGeom>
        </p:spPr>
        <p:txBody>
          <a:bodyPr lIns="0" tIns="0" rIns="0" bIns="0" rtlCol="0" anchor="t">
            <a:spAutoFit/>
          </a:bodyPr>
          <a:lstStyle/>
          <a:p>
            <a:pPr marL="0" lvl="0" indent="0">
              <a:lnSpc>
                <a:spcPts val="2413"/>
              </a:lnSpc>
              <a:spcBef>
                <a:spcPct val="0"/>
              </a:spcBef>
            </a:pPr>
            <a:r>
              <a:rPr lang="en-US" sz="2011">
                <a:solidFill>
                  <a:srgbClr val="F5FFF5"/>
                </a:solidFill>
                <a:latin typeface="TT Drugs"/>
              </a:rPr>
              <a:t>Lorem ipsum dolor sit amet, consectetur adipiscing elit. Donec ut fringilla nisl. Duis id vel congue lacus. Etiam rutrum sapien et sem auctor, vulputate faucibus metus elementum. In vulputate mauris erat, id dictum sem faucibus vel.</a:t>
            </a:r>
          </a:p>
        </p:txBody>
      </p:sp>
      <p:sp>
        <p:nvSpPr>
          <p:cNvPr id="15" name="TextBox 15"/>
          <p:cNvSpPr txBox="1"/>
          <p:nvPr/>
        </p:nvSpPr>
        <p:spPr>
          <a:xfrm>
            <a:off x="5815942" y="4969318"/>
            <a:ext cx="3149040" cy="506569"/>
          </a:xfrm>
          <a:prstGeom prst="rect">
            <a:avLst/>
          </a:prstGeom>
        </p:spPr>
        <p:txBody>
          <a:bodyPr lIns="0" tIns="0" rIns="0" bIns="0" rtlCol="0" anchor="t">
            <a:spAutoFit/>
          </a:bodyPr>
          <a:lstStyle/>
          <a:p>
            <a:pPr marL="0" lvl="0" indent="0">
              <a:lnSpc>
                <a:spcPts val="4103"/>
              </a:lnSpc>
              <a:spcBef>
                <a:spcPct val="0"/>
              </a:spcBef>
            </a:pPr>
            <a:r>
              <a:rPr lang="en-US" sz="2931" spc="20">
                <a:solidFill>
                  <a:srgbClr val="F5FFF5"/>
                </a:solidFill>
                <a:latin typeface="TT Drugs Bold"/>
              </a:rPr>
              <a:t>Project 2</a:t>
            </a:r>
          </a:p>
        </p:txBody>
      </p:sp>
      <p:grpSp>
        <p:nvGrpSpPr>
          <p:cNvPr id="16" name="Group 16"/>
          <p:cNvGrpSpPr/>
          <p:nvPr/>
        </p:nvGrpSpPr>
        <p:grpSpPr>
          <a:xfrm>
            <a:off x="4487707" y="7142236"/>
            <a:ext cx="1043463" cy="10434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txBody>
            <a:bodyPr/>
            <a:lstStyle/>
            <a:p>
              <a:endParaRPr lang="en-US"/>
            </a:p>
          </p:txBody>
        </p:sp>
        <p:sp>
          <p:nvSpPr>
            <p:cNvPr id="18" name="TextBox 18"/>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2">
                  <a:solidFill>
                    <a:srgbClr val="FFFFFF"/>
                  </a:solidFill>
                  <a:latin typeface="TT Drugs"/>
                </a:rPr>
                <a:t>03</a:t>
              </a:r>
            </a:p>
          </p:txBody>
        </p:sp>
      </p:grpSp>
      <p:sp>
        <p:nvSpPr>
          <p:cNvPr id="19" name="TextBox 19"/>
          <p:cNvSpPr txBox="1"/>
          <p:nvPr/>
        </p:nvSpPr>
        <p:spPr>
          <a:xfrm>
            <a:off x="5815942" y="7738024"/>
            <a:ext cx="8331530" cy="1229133"/>
          </a:xfrm>
          <a:prstGeom prst="rect">
            <a:avLst/>
          </a:prstGeom>
        </p:spPr>
        <p:txBody>
          <a:bodyPr lIns="0" tIns="0" rIns="0" bIns="0" rtlCol="0" anchor="t">
            <a:spAutoFit/>
          </a:bodyPr>
          <a:lstStyle/>
          <a:p>
            <a:pPr marL="0" lvl="0" indent="0">
              <a:lnSpc>
                <a:spcPts val="2413"/>
              </a:lnSpc>
              <a:spcBef>
                <a:spcPct val="0"/>
              </a:spcBef>
            </a:pPr>
            <a:r>
              <a:rPr lang="en-US" sz="2011">
                <a:solidFill>
                  <a:srgbClr val="F5FFF5"/>
                </a:solidFill>
                <a:latin typeface="TT Drugs"/>
              </a:rPr>
              <a:t>Lorem ipsum dolor sit amet, consectetur adipiscing elit. Donec ut fringilla nisl. Duis id vel congue lacus. Etiam rutrum sapien et sem auctor, vulputate faucibus metus elementum. In vulputate mauris erat, id dictum sem faucibus vel.</a:t>
            </a:r>
          </a:p>
        </p:txBody>
      </p:sp>
      <p:sp>
        <p:nvSpPr>
          <p:cNvPr id="20" name="TextBox 20"/>
          <p:cNvSpPr txBox="1"/>
          <p:nvPr/>
        </p:nvSpPr>
        <p:spPr>
          <a:xfrm>
            <a:off x="5815942" y="7156189"/>
            <a:ext cx="3149040" cy="506569"/>
          </a:xfrm>
          <a:prstGeom prst="rect">
            <a:avLst/>
          </a:prstGeom>
        </p:spPr>
        <p:txBody>
          <a:bodyPr lIns="0" tIns="0" rIns="0" bIns="0" rtlCol="0" anchor="t">
            <a:spAutoFit/>
          </a:bodyPr>
          <a:lstStyle/>
          <a:p>
            <a:pPr marL="0" lvl="0" indent="0">
              <a:lnSpc>
                <a:spcPts val="4103"/>
              </a:lnSpc>
              <a:spcBef>
                <a:spcPct val="0"/>
              </a:spcBef>
            </a:pPr>
            <a:r>
              <a:rPr lang="en-US" sz="2931" spc="20">
                <a:solidFill>
                  <a:srgbClr val="F5FFF5"/>
                </a:solidFill>
                <a:latin typeface="TT Drugs Bold"/>
              </a:rPr>
              <a:t>Project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1662411" y="3760900"/>
            <a:ext cx="3026310" cy="4169410"/>
            <a:chOff x="0" y="0"/>
            <a:chExt cx="1097154" cy="1511572"/>
          </a:xfrm>
        </p:grpSpPr>
        <p:sp>
          <p:nvSpPr>
            <p:cNvPr id="3" name="Freeform 3"/>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txBody>
            <a:bodyPr/>
            <a:lstStyle/>
            <a:p>
              <a:endParaRPr lang="en-US"/>
            </a:p>
          </p:txBody>
        </p:sp>
        <p:sp>
          <p:nvSpPr>
            <p:cNvPr id="4" name="TextBox 4"/>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5" name="Group 5"/>
          <p:cNvGrpSpPr>
            <a:grpSpLocks noChangeAspect="1"/>
          </p:cNvGrpSpPr>
          <p:nvPr/>
        </p:nvGrpSpPr>
        <p:grpSpPr>
          <a:xfrm>
            <a:off x="1837455" y="4065564"/>
            <a:ext cx="2676222" cy="2676222"/>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txBody>
            <a:bodyPr/>
            <a:lstStyle/>
            <a:p>
              <a:endParaRPr lang="en-US"/>
            </a:p>
          </p:txBody>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txBody>
            <a:bodyPr/>
            <a:lstStyle/>
            <a:p>
              <a:endParaRPr lang="en-US"/>
            </a:p>
          </p:txBody>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712" r="-24712"/>
              </a:stretch>
            </a:blipFill>
          </p:spPr>
          <p:txBody>
            <a:bodyPr/>
            <a:lstStyle/>
            <a:p>
              <a:endParaRPr lang="en-US"/>
            </a:p>
          </p:txBody>
        </p:sp>
      </p:grpSp>
      <p:sp>
        <p:nvSpPr>
          <p:cNvPr id="9" name="TextBox 9"/>
          <p:cNvSpPr txBox="1"/>
          <p:nvPr/>
        </p:nvSpPr>
        <p:spPr>
          <a:xfrm>
            <a:off x="1837455" y="6904001"/>
            <a:ext cx="2676222" cy="422499"/>
          </a:xfrm>
          <a:prstGeom prst="rect">
            <a:avLst/>
          </a:prstGeom>
        </p:spPr>
        <p:txBody>
          <a:bodyPr lIns="0" tIns="0" rIns="0" bIns="0" rtlCol="0" anchor="t">
            <a:spAutoFit/>
          </a:bodyPr>
          <a:lstStyle/>
          <a:p>
            <a:pPr marL="0" lvl="0" indent="0" algn="ctr">
              <a:lnSpc>
                <a:spcPts val="3487"/>
              </a:lnSpc>
              <a:spcBef>
                <a:spcPct val="0"/>
              </a:spcBef>
            </a:pPr>
            <a:r>
              <a:rPr lang="en-US" sz="2491" spc="17">
                <a:solidFill>
                  <a:srgbClr val="F5FFF5"/>
                </a:solidFill>
                <a:latin typeface="TT Drugs"/>
              </a:rPr>
              <a:t>Claudia Alves</a:t>
            </a:r>
          </a:p>
        </p:txBody>
      </p:sp>
      <p:grpSp>
        <p:nvGrpSpPr>
          <p:cNvPr id="10" name="Group 10"/>
          <p:cNvGrpSpPr/>
          <p:nvPr/>
        </p:nvGrpSpPr>
        <p:grpSpPr>
          <a:xfrm>
            <a:off x="5266152" y="3760900"/>
            <a:ext cx="3026310" cy="4169410"/>
            <a:chOff x="0" y="0"/>
            <a:chExt cx="1097154" cy="1511572"/>
          </a:xfrm>
        </p:grpSpPr>
        <p:sp>
          <p:nvSpPr>
            <p:cNvPr id="11" name="Freeform 11"/>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txBody>
            <a:bodyPr/>
            <a:lstStyle/>
            <a:p>
              <a:endParaRPr lang="en-US"/>
            </a:p>
          </p:txBody>
        </p:sp>
        <p:sp>
          <p:nvSpPr>
            <p:cNvPr id="12" name="TextBox 12"/>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3" name="Group 13"/>
          <p:cNvGrpSpPr/>
          <p:nvPr/>
        </p:nvGrpSpPr>
        <p:grpSpPr>
          <a:xfrm>
            <a:off x="8873487" y="3760900"/>
            <a:ext cx="3026310" cy="4169410"/>
            <a:chOff x="0" y="0"/>
            <a:chExt cx="1097154" cy="1511572"/>
          </a:xfrm>
        </p:grpSpPr>
        <p:sp>
          <p:nvSpPr>
            <p:cNvPr id="14" name="Freeform 14"/>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txBody>
            <a:bodyPr/>
            <a:lstStyle/>
            <a:p>
              <a:endParaRPr lang="en-US"/>
            </a:p>
          </p:txBody>
        </p:sp>
        <p:sp>
          <p:nvSpPr>
            <p:cNvPr id="15" name="TextBox 15"/>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6" name="Group 16"/>
          <p:cNvGrpSpPr/>
          <p:nvPr/>
        </p:nvGrpSpPr>
        <p:grpSpPr>
          <a:xfrm>
            <a:off x="12480822" y="3760900"/>
            <a:ext cx="3026310" cy="4169410"/>
            <a:chOff x="0" y="0"/>
            <a:chExt cx="1097154" cy="1511572"/>
          </a:xfrm>
        </p:grpSpPr>
        <p:sp>
          <p:nvSpPr>
            <p:cNvPr id="17" name="Freeform 17"/>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txBody>
            <a:bodyPr/>
            <a:lstStyle/>
            <a:p>
              <a:endParaRPr lang="en-US"/>
            </a:p>
          </p:txBody>
        </p:sp>
        <p:sp>
          <p:nvSpPr>
            <p:cNvPr id="18" name="TextBox 18"/>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p>
          </p:txBody>
        </p:sp>
      </p:grpSp>
      <p:grpSp>
        <p:nvGrpSpPr>
          <p:cNvPr id="19" name="Group 19"/>
          <p:cNvGrpSpPr>
            <a:grpSpLocks noChangeAspect="1"/>
          </p:cNvGrpSpPr>
          <p:nvPr/>
        </p:nvGrpSpPr>
        <p:grpSpPr>
          <a:xfrm>
            <a:off x="5454865" y="4065564"/>
            <a:ext cx="2676222" cy="2676222"/>
            <a:chOff x="0" y="0"/>
            <a:chExt cx="14840029" cy="14840029"/>
          </a:xfrm>
        </p:grpSpPr>
        <p:sp>
          <p:nvSpPr>
            <p:cNvPr id="20" name="Freeform 2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txBody>
            <a:bodyPr/>
            <a:lstStyle/>
            <a:p>
              <a:endParaRPr lang="en-US"/>
            </a:p>
          </p:txBody>
        </p:sp>
        <p:sp>
          <p:nvSpPr>
            <p:cNvPr id="21" name="Freeform 2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txBody>
            <a:bodyPr/>
            <a:lstStyle/>
            <a:p>
              <a:endParaRPr lang="en-US"/>
            </a:p>
          </p:txBody>
        </p:sp>
        <p:sp>
          <p:nvSpPr>
            <p:cNvPr id="22" name="Freeform 2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46880" t="-83227" r="-234199" b="-138926"/>
              </a:stretch>
            </a:blipFill>
          </p:spPr>
          <p:txBody>
            <a:bodyPr/>
            <a:lstStyle/>
            <a:p>
              <a:endParaRPr lang="en-US"/>
            </a:p>
          </p:txBody>
        </p:sp>
      </p:grpSp>
      <p:grpSp>
        <p:nvGrpSpPr>
          <p:cNvPr id="23" name="Group 23"/>
          <p:cNvGrpSpPr>
            <a:grpSpLocks noChangeAspect="1"/>
          </p:cNvGrpSpPr>
          <p:nvPr/>
        </p:nvGrpSpPr>
        <p:grpSpPr>
          <a:xfrm>
            <a:off x="9054462" y="4065564"/>
            <a:ext cx="2676222" cy="2676222"/>
            <a:chOff x="0" y="0"/>
            <a:chExt cx="14840029" cy="14840029"/>
          </a:xfrm>
        </p:grpSpPr>
        <p:sp>
          <p:nvSpPr>
            <p:cNvPr id="24" name="Freeform 2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txBody>
            <a:bodyPr/>
            <a:lstStyle/>
            <a:p>
              <a:endParaRPr lang="en-US"/>
            </a:p>
          </p:txBody>
        </p:sp>
        <p:sp>
          <p:nvSpPr>
            <p:cNvPr id="25" name="Freeform 2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txBody>
            <a:bodyPr/>
            <a:lstStyle/>
            <a:p>
              <a:endParaRPr lang="en-US"/>
            </a:p>
          </p:txBody>
        </p:sp>
        <p:sp>
          <p:nvSpPr>
            <p:cNvPr id="26" name="Freeform 2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txBody>
            <a:bodyPr/>
            <a:lstStyle/>
            <a:p>
              <a:endParaRPr lang="en-US"/>
            </a:p>
          </p:txBody>
        </p:sp>
      </p:grpSp>
      <p:grpSp>
        <p:nvGrpSpPr>
          <p:cNvPr id="27" name="Group 27"/>
          <p:cNvGrpSpPr>
            <a:grpSpLocks noChangeAspect="1"/>
          </p:cNvGrpSpPr>
          <p:nvPr/>
        </p:nvGrpSpPr>
        <p:grpSpPr>
          <a:xfrm>
            <a:off x="12642747" y="4065564"/>
            <a:ext cx="2676222" cy="2676222"/>
            <a:chOff x="0" y="0"/>
            <a:chExt cx="14840029" cy="14840029"/>
          </a:xfrm>
        </p:grpSpPr>
        <p:sp>
          <p:nvSpPr>
            <p:cNvPr id="28" name="Freeform 2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txBody>
            <a:bodyPr/>
            <a:lstStyle/>
            <a:p>
              <a:endParaRPr lang="en-US"/>
            </a:p>
          </p:txBody>
        </p:sp>
        <p:sp>
          <p:nvSpPr>
            <p:cNvPr id="29" name="Freeform 2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txBody>
            <a:bodyPr/>
            <a:lstStyle/>
            <a:p>
              <a:endParaRPr lang="en-US"/>
            </a:p>
          </p:txBody>
        </p:sp>
        <p:sp>
          <p:nvSpPr>
            <p:cNvPr id="30" name="Freeform 3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txBody>
            <a:bodyPr/>
            <a:lstStyle/>
            <a:p>
              <a:endParaRPr lang="en-US"/>
            </a:p>
          </p:txBody>
        </p:sp>
      </p:grpSp>
      <p:sp>
        <p:nvSpPr>
          <p:cNvPr id="31" name="TextBox 31"/>
          <p:cNvSpPr txBox="1"/>
          <p:nvPr/>
        </p:nvSpPr>
        <p:spPr>
          <a:xfrm>
            <a:off x="5454865" y="6904001"/>
            <a:ext cx="2676222" cy="422499"/>
          </a:xfrm>
          <a:prstGeom prst="rect">
            <a:avLst/>
          </a:prstGeom>
        </p:spPr>
        <p:txBody>
          <a:bodyPr lIns="0" tIns="0" rIns="0" bIns="0" rtlCol="0" anchor="t">
            <a:spAutoFit/>
          </a:bodyPr>
          <a:lstStyle/>
          <a:p>
            <a:pPr marL="0" lvl="0" indent="0" algn="ctr">
              <a:lnSpc>
                <a:spcPts val="3487"/>
              </a:lnSpc>
              <a:spcBef>
                <a:spcPct val="0"/>
              </a:spcBef>
            </a:pPr>
            <a:r>
              <a:rPr lang="en-US" sz="2491" spc="17">
                <a:solidFill>
                  <a:srgbClr val="F5FFF5"/>
                </a:solidFill>
                <a:latin typeface="TT Drugs"/>
              </a:rPr>
              <a:t>Olivia Wilson</a:t>
            </a:r>
          </a:p>
        </p:txBody>
      </p:sp>
      <p:sp>
        <p:nvSpPr>
          <p:cNvPr id="32" name="TextBox 32"/>
          <p:cNvSpPr txBox="1"/>
          <p:nvPr/>
        </p:nvSpPr>
        <p:spPr>
          <a:xfrm>
            <a:off x="9054462" y="6904001"/>
            <a:ext cx="2676222" cy="422499"/>
          </a:xfrm>
          <a:prstGeom prst="rect">
            <a:avLst/>
          </a:prstGeom>
        </p:spPr>
        <p:txBody>
          <a:bodyPr lIns="0" tIns="0" rIns="0" bIns="0" rtlCol="0" anchor="t">
            <a:spAutoFit/>
          </a:bodyPr>
          <a:lstStyle/>
          <a:p>
            <a:pPr marL="0" lvl="0" indent="0" algn="ctr">
              <a:lnSpc>
                <a:spcPts val="3487"/>
              </a:lnSpc>
              <a:spcBef>
                <a:spcPct val="0"/>
              </a:spcBef>
            </a:pPr>
            <a:r>
              <a:rPr lang="en-US" sz="2491" spc="17">
                <a:solidFill>
                  <a:srgbClr val="F5FFF5"/>
                </a:solidFill>
                <a:latin typeface="TT Drugs"/>
              </a:rPr>
              <a:t>Aaron Loeb</a:t>
            </a:r>
          </a:p>
        </p:txBody>
      </p:sp>
      <p:sp>
        <p:nvSpPr>
          <p:cNvPr id="33" name="TextBox 33"/>
          <p:cNvSpPr txBox="1"/>
          <p:nvPr/>
        </p:nvSpPr>
        <p:spPr>
          <a:xfrm>
            <a:off x="12643689" y="6904001"/>
            <a:ext cx="2676222" cy="422499"/>
          </a:xfrm>
          <a:prstGeom prst="rect">
            <a:avLst/>
          </a:prstGeom>
        </p:spPr>
        <p:txBody>
          <a:bodyPr lIns="0" tIns="0" rIns="0" bIns="0" rtlCol="0" anchor="t">
            <a:spAutoFit/>
          </a:bodyPr>
          <a:lstStyle/>
          <a:p>
            <a:pPr marL="0" lvl="0" indent="0" algn="ctr">
              <a:lnSpc>
                <a:spcPts val="3487"/>
              </a:lnSpc>
              <a:spcBef>
                <a:spcPct val="0"/>
              </a:spcBef>
            </a:pPr>
            <a:r>
              <a:rPr lang="en-US" sz="2491" spc="17">
                <a:solidFill>
                  <a:srgbClr val="F5FFF5"/>
                </a:solidFill>
                <a:latin typeface="TT Drugs"/>
              </a:rPr>
              <a:t>Juliana Silva</a:t>
            </a:r>
          </a:p>
        </p:txBody>
      </p:sp>
      <p:sp>
        <p:nvSpPr>
          <p:cNvPr id="34" name="TextBox 34"/>
          <p:cNvSpPr txBox="1"/>
          <p:nvPr/>
        </p:nvSpPr>
        <p:spPr>
          <a:xfrm>
            <a:off x="13936229" y="-409575"/>
            <a:ext cx="4351771" cy="3622713"/>
          </a:xfrm>
          <a:prstGeom prst="rect">
            <a:avLst/>
          </a:prstGeom>
        </p:spPr>
        <p:txBody>
          <a:bodyPr lIns="0" tIns="0" rIns="0" bIns="0" rtlCol="0" anchor="t">
            <a:spAutoFit/>
          </a:bodyPr>
          <a:lstStyle/>
          <a:p>
            <a:pPr algn="ctr">
              <a:lnSpc>
                <a:spcPts val="29600"/>
              </a:lnSpc>
            </a:pPr>
            <a:r>
              <a:rPr lang="en-US" sz="21142" spc="676">
                <a:solidFill>
                  <a:srgbClr val="F5FFF5">
                    <a:alpha val="62745"/>
                  </a:srgbClr>
                </a:solidFill>
                <a:latin typeface="Black Mango Medium"/>
              </a:rPr>
              <a:t>07</a:t>
            </a:r>
          </a:p>
        </p:txBody>
      </p:sp>
      <p:sp>
        <p:nvSpPr>
          <p:cNvPr id="35" name="TextBox 35"/>
          <p:cNvSpPr txBox="1"/>
          <p:nvPr/>
        </p:nvSpPr>
        <p:spPr>
          <a:xfrm>
            <a:off x="1662411" y="2485730"/>
            <a:ext cx="11386861" cy="809864"/>
          </a:xfrm>
          <a:prstGeom prst="rect">
            <a:avLst/>
          </a:prstGeom>
        </p:spPr>
        <p:txBody>
          <a:bodyPr lIns="0" tIns="0" rIns="0" bIns="0" rtlCol="0" anchor="t">
            <a:spAutoFit/>
          </a:bodyPr>
          <a:lstStyle/>
          <a:p>
            <a:pPr marL="0" lvl="0" indent="0">
              <a:lnSpc>
                <a:spcPts val="3340"/>
              </a:lnSpc>
              <a:spcBef>
                <a:spcPct val="0"/>
              </a:spcBef>
            </a:pPr>
            <a:r>
              <a:rPr lang="en-US" sz="2385" u="none" strike="noStrike" spc="16">
                <a:solidFill>
                  <a:srgbClr val="F5FFF5"/>
                </a:solidFill>
                <a:latin typeface="TT Drugs"/>
              </a:rPr>
              <a:t>Lorem ipsum dolor sit amet, consectetur adipiscing elit. Duis vulputate nulla at ante rhoncus, vel efficitur felis condimentum. Proin odio efficitur odio.</a:t>
            </a:r>
          </a:p>
        </p:txBody>
      </p:sp>
      <p:sp>
        <p:nvSpPr>
          <p:cNvPr id="36" name="TextBox 36"/>
          <p:cNvSpPr txBox="1"/>
          <p:nvPr/>
        </p:nvSpPr>
        <p:spPr>
          <a:xfrm>
            <a:off x="1662411" y="1212077"/>
            <a:ext cx="6173489" cy="1111728"/>
          </a:xfrm>
          <a:prstGeom prst="rect">
            <a:avLst/>
          </a:prstGeom>
        </p:spPr>
        <p:txBody>
          <a:bodyPr lIns="0" tIns="0" rIns="0" bIns="0" rtlCol="0" anchor="t">
            <a:spAutoFit/>
          </a:bodyPr>
          <a:lstStyle/>
          <a:p>
            <a:pPr marL="0" lvl="0" indent="0" algn="l">
              <a:lnSpc>
                <a:spcPts val="9147"/>
              </a:lnSpc>
              <a:spcBef>
                <a:spcPct val="0"/>
              </a:spcBef>
            </a:pPr>
            <a:r>
              <a:rPr lang="en-US" sz="6534" spc="209">
                <a:solidFill>
                  <a:srgbClr val="F5FFF5"/>
                </a:solidFill>
                <a:latin typeface="Black Mango Medium"/>
              </a:rPr>
              <a:t>Our Team</a:t>
            </a:r>
          </a:p>
        </p:txBody>
      </p:sp>
      <p:sp>
        <p:nvSpPr>
          <p:cNvPr id="37" name="Freeform 37"/>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Freeform 38"/>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631</Words>
  <Application>Microsoft Office PowerPoint</Application>
  <PresentationFormat>Custom</PresentationFormat>
  <Paragraphs>91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Black Mango Medium</vt:lpstr>
      <vt:lpstr>TT Drugs Bold</vt:lpstr>
      <vt:lpstr>TT Drugs</vt:lpstr>
      <vt:lpstr>Poppins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Aesthetic Project Proposal Presentation</dc:title>
  <cp:lastModifiedBy>Pankaja Balasooriya</cp:lastModifiedBy>
  <cp:revision>1</cp:revision>
  <dcterms:created xsi:type="dcterms:W3CDTF">2006-08-16T00:00:00Z</dcterms:created>
  <dcterms:modified xsi:type="dcterms:W3CDTF">2024-04-21T11:57:38Z</dcterms:modified>
  <dc:identifier>DAGDC5Kv2zo</dc:identifier>
</cp:coreProperties>
</file>